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35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59545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95259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26825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5382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8306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47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026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2788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9913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3756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0435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21953-F51E-46BD-8674-BCAEE31318F0}" type="datetimeFigureOut">
              <a:rPr lang="tr-TR" smtClean="0"/>
              <a:pPr/>
              <a:t>15.05.2018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450CC-EE14-47B3-93A0-082F094E9B6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96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cid:image028.jpg@01D2E8E4.5D59F610" TargetMode="External"/><Relationship Id="rId7" Type="http://schemas.openxmlformats.org/officeDocument/2006/relationships/image" Target="cid:image014.jpg@01D2E8E4.5D59F6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11" Type="http://schemas.openxmlformats.org/officeDocument/2006/relationships/image" Target="../media/image6.png"/><Relationship Id="rId5" Type="http://schemas.openxmlformats.org/officeDocument/2006/relationships/hyperlink" Target="https://goo.gl/fiv6kf" TargetMode="External"/><Relationship Id="rId10" Type="http://schemas.openxmlformats.org/officeDocument/2006/relationships/image" Target="cid:image024.jpg@01D2E8E4.5D59F610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id:image028.jpg@01D2E8E4.5D59F61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7778" y="4067944"/>
            <a:ext cx="2935436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196752" y="56572"/>
            <a:ext cx="5805264" cy="752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400" b="1" dirty="0">
                <a:solidFill>
                  <a:srgbClr val="0070C0"/>
                </a:solidFill>
              </a:rPr>
              <a:t>Mobil Uygulamaya Giriş Basamakları</a:t>
            </a: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221" y="26001"/>
            <a:ext cx="1416088" cy="94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0" y="683568"/>
            <a:ext cx="6841355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0" y="3977184"/>
            <a:ext cx="6841356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Rectangle 19"/>
          <p:cNvSpPr/>
          <p:nvPr/>
        </p:nvSpPr>
        <p:spPr>
          <a:xfrm>
            <a:off x="0" y="6588224"/>
            <a:ext cx="6841355" cy="2555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0" y="395536"/>
            <a:ext cx="6662874" cy="87484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1200" dirty="0"/>
          </a:p>
          <a:p>
            <a:pPr marL="0" indent="0">
              <a:buNone/>
            </a:pPr>
            <a:endParaRPr lang="tr-TR" sz="1400" dirty="0"/>
          </a:p>
          <a:p>
            <a:pPr marL="0" indent="0">
              <a:buNone/>
            </a:pPr>
            <a:r>
              <a:rPr lang="tr-TR" sz="1400" dirty="0"/>
              <a:t>  1) Apple cihazınız için App Store‘a, Android cihazınız için </a:t>
            </a:r>
          </a:p>
          <a:p>
            <a:pPr marL="0" indent="0">
              <a:buNone/>
            </a:pPr>
            <a:r>
              <a:rPr lang="tr-TR" sz="1400" dirty="0"/>
              <a:t>  Play Store’a giriniz ve ‘Rosetta Stone’ araması yapınız</a:t>
            </a:r>
          </a:p>
          <a:p>
            <a:pPr marL="0" indent="0">
              <a:buNone/>
            </a:pPr>
            <a:r>
              <a:rPr lang="tr-TR" sz="1400" dirty="0"/>
              <a:t>  2) ‘Learn Languages: Rosetta Stone’ uygulamasını indiriniz</a:t>
            </a:r>
          </a:p>
          <a:p>
            <a:pPr marL="0" indent="0">
              <a:buNone/>
            </a:pPr>
            <a:r>
              <a:rPr lang="tr-TR" sz="1400" dirty="0"/>
              <a:t>  3) </a:t>
            </a:r>
            <a:r>
              <a:rPr lang="tr-TR" sz="1400" b="1" dirty="0"/>
              <a:t>Şimdilik uygulamayı AÇMAYINIZ.</a:t>
            </a:r>
          </a:p>
          <a:p>
            <a:pPr marL="0" indent="0">
              <a:buNone/>
            </a:pPr>
            <a:endParaRPr lang="tr-T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sz="1400" dirty="0"/>
              <a:t>  4) Mobil cihazınızın w</a:t>
            </a:r>
            <a:r>
              <a:rPr lang="tr-TR" sz="1400" dirty="0">
                <a:solidFill>
                  <a:schemeClr val="tx1"/>
                </a:solidFill>
              </a:rPr>
              <a:t>eb tarayıcısından </a:t>
            </a:r>
            <a:r>
              <a:rPr lang="tr-TR" sz="1400" dirty="0">
                <a:solidFill>
                  <a:schemeClr val="tx1"/>
                </a:solidFill>
                <a:hlinkClick r:id="rId5"/>
              </a:rPr>
              <a:t>https://goo.gl/fiv6kf</a:t>
            </a:r>
            <a:r>
              <a:rPr lang="tr-TR" sz="14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tr-TR" sz="1400" dirty="0">
                <a:solidFill>
                  <a:schemeClr val="tx1"/>
                </a:solidFill>
              </a:rPr>
              <a:t>  adresine giriş yapınız ya da </a:t>
            </a:r>
            <a:r>
              <a:rPr lang="tr-TR" sz="1400" dirty="0"/>
              <a:t>k</a:t>
            </a:r>
            <a:r>
              <a:rPr lang="tr-TR" sz="1400" dirty="0">
                <a:solidFill>
                  <a:schemeClr val="tx1"/>
                </a:solidFill>
              </a:rPr>
              <a:t>ütüphanenizin veritabanları </a:t>
            </a:r>
          </a:p>
          <a:p>
            <a:pPr marL="0" indent="0">
              <a:buNone/>
            </a:pPr>
            <a:r>
              <a:rPr lang="tr-TR" sz="1400" dirty="0">
                <a:solidFill>
                  <a:schemeClr val="tx1"/>
                </a:solidFill>
              </a:rPr>
              <a:t>  sayfasından Rosetta Stone bağlantısına tıklayınız. </a:t>
            </a:r>
          </a:p>
          <a:p>
            <a:pPr marL="0" indent="0">
              <a:buNone/>
            </a:pPr>
            <a:r>
              <a:rPr lang="tr-TR" sz="1400" dirty="0"/>
              <a:t>  5) </a:t>
            </a:r>
            <a:r>
              <a:rPr lang="tr-TR" sz="1400" dirty="0">
                <a:solidFill>
                  <a:schemeClr val="tx1"/>
                </a:solidFill>
              </a:rPr>
              <a:t>Rosetta Stone’a giriş yaptığınızda kullanmak üzere bir </a:t>
            </a:r>
          </a:p>
          <a:p>
            <a:pPr marL="0" indent="0">
              <a:buNone/>
            </a:pPr>
            <a:r>
              <a:rPr lang="tr-TR" sz="1400" dirty="0">
                <a:solidFill>
                  <a:schemeClr val="tx1"/>
                </a:solidFill>
              </a:rPr>
              <a:t>  kullanıcı adı ve şifre belirleyiniz, öğrenmek istediğiniz dili</a:t>
            </a:r>
          </a:p>
          <a:p>
            <a:pPr marL="0" indent="0">
              <a:buNone/>
            </a:pPr>
            <a:r>
              <a:rPr lang="tr-TR" sz="1400" dirty="0"/>
              <a:t>  s</a:t>
            </a:r>
            <a:r>
              <a:rPr lang="tr-TR" sz="1400" dirty="0">
                <a:solidFill>
                  <a:schemeClr val="tx1"/>
                </a:solidFill>
              </a:rPr>
              <a:t>eçiniz</a:t>
            </a:r>
            <a:r>
              <a:rPr lang="tr-TR" sz="1400" dirty="0"/>
              <a:t> </a:t>
            </a:r>
            <a:r>
              <a:rPr lang="tr-TR" sz="1400" dirty="0">
                <a:solidFill>
                  <a:schemeClr val="tx1"/>
                </a:solidFill>
              </a:rPr>
              <a:t>ve giriş yap butonuna tıklayınız.</a:t>
            </a:r>
            <a:endParaRPr lang="tr-TR" sz="1400" dirty="0"/>
          </a:p>
          <a:p>
            <a:pPr marL="0" indent="0" algn="just">
              <a:buNone/>
            </a:pPr>
            <a:endParaRPr lang="tr-TR" sz="2000" dirty="0"/>
          </a:p>
          <a:p>
            <a:pPr marL="0" indent="0" algn="just">
              <a:buNone/>
            </a:pPr>
            <a:r>
              <a:rPr lang="tr-TR" sz="1400" dirty="0"/>
              <a:t>  6</a:t>
            </a:r>
            <a:r>
              <a:rPr lang="tr-TR" sz="1400" dirty="0">
                <a:solidFill>
                  <a:schemeClr val="tx1"/>
                </a:solidFill>
              </a:rPr>
              <a:t>) Gelen ekrandan “Launch Rosetta Stone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1"/>
                </a:solidFill>
              </a:rPr>
              <a:t>  Language Lessons Version 3” linkine tıklayınız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1"/>
                </a:solidFill>
              </a:rPr>
              <a:t>  ve Rosetta Stone’un uygulamada açılmasına </a:t>
            </a:r>
          </a:p>
          <a:p>
            <a:pPr marL="0" indent="0" algn="just">
              <a:buNone/>
            </a:pPr>
            <a:r>
              <a:rPr lang="tr-TR" sz="1400" dirty="0">
                <a:solidFill>
                  <a:schemeClr val="tx1"/>
                </a:solidFill>
              </a:rPr>
              <a:t>  izin veriniz.</a:t>
            </a:r>
          </a:p>
          <a:p>
            <a:pPr marL="0" lvl="0" indent="0">
              <a:buNone/>
            </a:pPr>
            <a:endParaRPr lang="tr-TR" dirty="0"/>
          </a:p>
          <a:p>
            <a:pPr marL="0" lvl="0" indent="0">
              <a:buNone/>
            </a:pPr>
            <a:r>
              <a:rPr lang="tr-TR" sz="1400" dirty="0"/>
              <a:t>  7</a:t>
            </a:r>
            <a:r>
              <a:rPr lang="tr-TR" sz="1400" dirty="0">
                <a:solidFill>
                  <a:schemeClr val="tx1"/>
                </a:solidFill>
              </a:rPr>
              <a:t>) </a:t>
            </a:r>
            <a:r>
              <a:rPr lang="tr-TR" sz="1400" dirty="0"/>
              <a:t>Otomatik olarak uygulamaya yönlendirme </a:t>
            </a:r>
          </a:p>
          <a:p>
            <a:pPr marL="0" lvl="0" indent="0">
              <a:buNone/>
            </a:pPr>
            <a:r>
              <a:rPr lang="tr-TR" sz="1400" dirty="0"/>
              <a:t>  yapılacaktır ve üniteleri gösteren giriş ekranı </a:t>
            </a:r>
          </a:p>
          <a:p>
            <a:pPr marL="0" lvl="0" indent="0">
              <a:buNone/>
            </a:pPr>
            <a:r>
              <a:rPr lang="tr-TR" sz="1400" dirty="0"/>
              <a:t>  karşınıza gelecektir.</a:t>
            </a:r>
          </a:p>
          <a:p>
            <a:pPr marL="0" lvl="0" indent="0">
              <a:buNone/>
            </a:pPr>
            <a:endParaRPr lang="tr-TR" sz="1200" dirty="0"/>
          </a:p>
          <a:p>
            <a:pPr marL="0" lvl="0" indent="0">
              <a:buNone/>
            </a:pPr>
            <a:r>
              <a:rPr lang="tr-TR" sz="1800" dirty="0"/>
              <a:t>  </a:t>
            </a:r>
            <a:r>
              <a:rPr lang="tr-TR" sz="1400" dirty="0"/>
              <a:t>8) Sonraki girişler doğrudan uygulama üzerinden yapılabilmektedir. Sırasıyla uygulamaya</a:t>
            </a:r>
          </a:p>
          <a:p>
            <a:pPr marL="0" lvl="0" indent="0">
              <a:buNone/>
            </a:pPr>
            <a:r>
              <a:rPr lang="tr-TR" sz="1400" dirty="0"/>
              <a:t>   giriş yapınız, “Sign In” butonuna tıklayınız, “Work or School” seçeneğine tıklayınız.</a:t>
            </a:r>
          </a:p>
          <a:p>
            <a:pPr marL="0" lvl="0" indent="0">
              <a:buNone/>
            </a:pPr>
            <a:r>
              <a:rPr lang="tr-TR" sz="1400" dirty="0"/>
              <a:t>   6. adımda oluşturduğunuz kullanıcı adı ve şifrenizi kullanınız ve namespace boşluğuna</a:t>
            </a:r>
          </a:p>
          <a:p>
            <a:pPr marL="0" lvl="0" indent="0">
              <a:buNone/>
            </a:pPr>
            <a:r>
              <a:rPr lang="tr-TR" sz="1400" dirty="0"/>
              <a:t>   s7423771 yazarak (eğer otomatik olarak eklenmediyse) doğrudan giriş yapınız.</a:t>
            </a:r>
          </a:p>
          <a:p>
            <a:pPr marL="0" lvl="0" indent="0">
              <a:buNone/>
            </a:pPr>
            <a:endParaRPr lang="tr-TR" sz="1400" dirty="0"/>
          </a:p>
          <a:p>
            <a:pPr marL="0" indent="0">
              <a:buNone/>
            </a:pPr>
            <a:endParaRPr lang="tr-TR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1200" dirty="0"/>
          </a:p>
          <a:p>
            <a:pPr marL="0" indent="0">
              <a:buNone/>
            </a:pPr>
            <a:endParaRPr lang="tr-TR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sz="1500" dirty="0"/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5" name="Picture 24" descr="cid:image014.jpg@01D2E8E4.5D59F610"/>
          <p:cNvPicPr/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9668" y="669132"/>
            <a:ext cx="2035991" cy="144016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cid:image028.jpg@01D2E8E4.5D59F610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87778" y="3998640"/>
            <a:ext cx="2935436" cy="13681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1348" y="5508104"/>
            <a:ext cx="3161866" cy="942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7" descr="cid:image024.jpg@01D2E8E4.5D59F610"/>
          <p:cNvPicPr/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92578" y="2267744"/>
            <a:ext cx="2030636" cy="1661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0372" y="7867256"/>
            <a:ext cx="6645287" cy="86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29052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201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ugurcanozkan@hotmail.com</dc:creator>
  <cp:lastModifiedBy>Admin</cp:lastModifiedBy>
  <cp:revision>8</cp:revision>
  <cp:lastPrinted>2017-09-14T13:10:49Z</cp:lastPrinted>
  <dcterms:created xsi:type="dcterms:W3CDTF">2017-09-14T11:58:37Z</dcterms:created>
  <dcterms:modified xsi:type="dcterms:W3CDTF">2018-05-15T11:30:29Z</dcterms:modified>
</cp:coreProperties>
</file>