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0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7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12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57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1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04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77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75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15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657-0232-4D84-9FAC-8784CCF6C055}" type="datetimeFigureOut">
              <a:rPr lang="tr-TR" smtClean="0"/>
              <a:t>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4E1E-1653-473B-9E78-708168170F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2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125" y="2139860"/>
            <a:ext cx="1602448" cy="8720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7"/>
          <a:stretch/>
        </p:blipFill>
        <p:spPr>
          <a:xfrm>
            <a:off x="2145125" y="3087197"/>
            <a:ext cx="1593081" cy="7209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05" y="3872513"/>
            <a:ext cx="1592573" cy="7426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09" y="910673"/>
            <a:ext cx="1593080" cy="1186681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2042580" y="110734"/>
            <a:ext cx="1909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CEVDET KÖSEMEN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2564138" y="452879"/>
            <a:ext cx="9236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dirty="0" smtClean="0"/>
              <a:t>EMRE SALUR</a:t>
            </a:r>
            <a:endParaRPr lang="tr-TR" sz="11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89" y="1938344"/>
            <a:ext cx="2149428" cy="88142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6" y="2927518"/>
            <a:ext cx="2149428" cy="88059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24" y="3886605"/>
            <a:ext cx="2149428" cy="97008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95" y="735507"/>
            <a:ext cx="1637127" cy="110377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95" y="1922188"/>
            <a:ext cx="1610362" cy="1307399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5"/>
          <a:stretch/>
        </p:blipFill>
        <p:spPr>
          <a:xfrm>
            <a:off x="6298284" y="3327574"/>
            <a:ext cx="1618101" cy="80387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/>
          <a:stretch/>
        </p:blipFill>
        <p:spPr>
          <a:xfrm>
            <a:off x="6252663" y="4207822"/>
            <a:ext cx="1620268" cy="756981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24" y="5924611"/>
            <a:ext cx="2149428" cy="87267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89" y="735507"/>
            <a:ext cx="2130901" cy="112783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24" y="4935186"/>
            <a:ext cx="2149428" cy="882751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5022313" y="67472"/>
            <a:ext cx="202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LAMİA ERGENEKON</a:t>
            </a:r>
            <a:endParaRPr lang="tr-TR" dirty="0"/>
          </a:p>
        </p:txBody>
      </p:sp>
      <p:sp>
        <p:nvSpPr>
          <p:cNvPr id="25" name="Dikdörtgen 24"/>
          <p:cNvSpPr/>
          <p:nvPr/>
        </p:nvSpPr>
        <p:spPr>
          <a:xfrm>
            <a:off x="5487856" y="398684"/>
            <a:ext cx="10903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 smtClean="0"/>
              <a:t>GAMZE GÜRBÜZ</a:t>
            </a:r>
            <a:endParaRPr lang="tr-TR" sz="1050" dirty="0"/>
          </a:p>
        </p:txBody>
      </p:sp>
      <p:sp>
        <p:nvSpPr>
          <p:cNvPr id="26" name="Dikdörtgen 25"/>
          <p:cNvSpPr/>
          <p:nvPr/>
        </p:nvSpPr>
        <p:spPr>
          <a:xfrm>
            <a:off x="10282335" y="447650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CENGİZ YENERİM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10472291" y="787563"/>
            <a:ext cx="1418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smtClean="0"/>
              <a:t>AYÇANUR KURUÇAYIRLI</a:t>
            </a:r>
            <a:endParaRPr lang="tr-TR" sz="1000" dirty="0"/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50" y="-8093"/>
            <a:ext cx="1918833" cy="1039435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98"/>
          <a:stretch/>
        </p:blipFill>
        <p:spPr>
          <a:xfrm>
            <a:off x="8249789" y="1144281"/>
            <a:ext cx="1951596" cy="61545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771" y="5110592"/>
            <a:ext cx="1928107" cy="91797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771" y="3968699"/>
            <a:ext cx="1925785" cy="923554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92" y="2969768"/>
            <a:ext cx="1950061" cy="99893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15" y="2741293"/>
            <a:ext cx="1905383" cy="104561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16" y="1389290"/>
            <a:ext cx="1931919" cy="1095174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2" t="-11122" r="2062" b="11122"/>
          <a:stretch/>
        </p:blipFill>
        <p:spPr>
          <a:xfrm>
            <a:off x="8215502" y="3892733"/>
            <a:ext cx="1961981" cy="145513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9" y="1839281"/>
            <a:ext cx="1945446" cy="1049689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"/>
          <a:stretch/>
        </p:blipFill>
        <p:spPr>
          <a:xfrm>
            <a:off x="0" y="4038101"/>
            <a:ext cx="2078691" cy="1248348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8226"/>
          <a:stretch/>
        </p:blipFill>
        <p:spPr>
          <a:xfrm>
            <a:off x="-10757" y="944663"/>
            <a:ext cx="2076392" cy="1520132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8" b="10092"/>
          <a:stretch/>
        </p:blipFill>
        <p:spPr>
          <a:xfrm>
            <a:off x="8559" y="2533881"/>
            <a:ext cx="2066716" cy="1437523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" b="46728"/>
          <a:stretch/>
        </p:blipFill>
        <p:spPr>
          <a:xfrm>
            <a:off x="8559" y="51438"/>
            <a:ext cx="2050415" cy="817331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b="7121"/>
          <a:stretch/>
        </p:blipFill>
        <p:spPr>
          <a:xfrm>
            <a:off x="-5662" y="5340743"/>
            <a:ext cx="2071297" cy="1488913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b="11188"/>
          <a:stretch/>
        </p:blipFill>
        <p:spPr>
          <a:xfrm>
            <a:off x="8247672" y="5417606"/>
            <a:ext cx="1961981" cy="1335186"/>
          </a:xfrm>
          <a:prstGeom prst="rect">
            <a:avLst/>
          </a:prstGeom>
        </p:spPr>
      </p:pic>
      <p:sp>
        <p:nvSpPr>
          <p:cNvPr id="45" name="Dikdörtgen 44"/>
          <p:cNvSpPr/>
          <p:nvPr/>
        </p:nvSpPr>
        <p:spPr>
          <a:xfrm>
            <a:off x="2149809" y="4787073"/>
            <a:ext cx="17343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K</a:t>
            </a:r>
            <a:r>
              <a:rPr lang="tr-TR" sz="1100" dirty="0" smtClean="0"/>
              <a:t>oltuk döşemeleri 250Hz‘e kadar yutmamış 250 </a:t>
            </a:r>
            <a:r>
              <a:rPr lang="tr-TR" sz="1100" dirty="0" err="1" smtClean="0"/>
              <a:t>Hz'den</a:t>
            </a:r>
            <a:r>
              <a:rPr lang="tr-TR" sz="1100" dirty="0" smtClean="0"/>
              <a:t> sonra ise yutmaya başlayarak en üst seviyeye yani 4000Hz‘e kadar ulaşmıştır. Cengiz Yenerim konferans salonu ve Cevdet Kösemen konferans salonları bu konuda benzerlik göstermektedir.</a:t>
            </a:r>
            <a:endParaRPr lang="tr-TR" sz="1100" dirty="0"/>
          </a:p>
        </p:txBody>
      </p:sp>
      <p:sp>
        <p:nvSpPr>
          <p:cNvPr id="46" name="Dikdörtgen 45"/>
          <p:cNvSpPr/>
          <p:nvPr/>
        </p:nvSpPr>
        <p:spPr>
          <a:xfrm>
            <a:off x="6176317" y="4987257"/>
            <a:ext cx="18476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Ortam sıcaklığı 20c 'de odeon üzerinden deneyimleyerek zemin ve merdiven 250 Hz e kadar yüksek çıkmış 250 </a:t>
            </a:r>
            <a:r>
              <a:rPr lang="tr-TR" sz="1100" dirty="0" err="1" smtClean="0"/>
              <a:t>Hz'den</a:t>
            </a:r>
            <a:r>
              <a:rPr lang="tr-TR" sz="1100" dirty="0" smtClean="0"/>
              <a:t> sonra koltuk döşemeleri artış göstermektedir, koltuk döşemeleri en yüksek seviyeye 8000Hz'de ulaşmıştır.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6457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</Words>
  <Application>Microsoft Office PowerPoint</Application>
  <PresentationFormat>Geniş ekran</PresentationFormat>
  <Paragraphs>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AYCA</dc:creator>
  <cp:lastModifiedBy>AYCA</cp:lastModifiedBy>
  <cp:revision>8</cp:revision>
  <dcterms:created xsi:type="dcterms:W3CDTF">2023-01-03T13:43:12Z</dcterms:created>
  <dcterms:modified xsi:type="dcterms:W3CDTF">2023-01-03T15:04:01Z</dcterms:modified>
</cp:coreProperties>
</file>