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5" r:id="rId17"/>
    <p:sldId id="277" r:id="rId18"/>
    <p:sldId id="278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98" autoAdjust="0"/>
  </p:normalViewPr>
  <p:slideViewPr>
    <p:cSldViewPr snapToGrid="0" snapToObjects="1">
      <p:cViewPr>
        <p:scale>
          <a:sx n="75" d="100"/>
          <a:sy n="75" d="100"/>
        </p:scale>
        <p:origin x="-231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0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EAC60-AA73-9641-9217-C6701E531345}" type="datetimeFigureOut">
              <a:rPr lang="en-US" smtClean="0"/>
              <a:t>15/05/16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59EE-7576-FA47-8F47-62619F27B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JÜRİ SUNUMU</a:t>
            </a:r>
            <a:br>
              <a:rPr lang="tr-TR" dirty="0" smtClean="0"/>
            </a:br>
            <a:r>
              <a:rPr lang="tr-TR" sz="3100" dirty="0" smtClean="0"/>
              <a:t>Ne yapmalı? Ne yapmamalı?</a:t>
            </a:r>
            <a:endParaRPr lang="tr-TR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6946"/>
            <a:ext cx="6400800" cy="94185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Seçil</a:t>
            </a:r>
            <a:r>
              <a:rPr lang="en-US" sz="2400" dirty="0" smtClean="0"/>
              <a:t> TOROS,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285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3530"/>
          </a:xfrm>
        </p:spPr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Neden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9" name="Picture 8" descr="sunumlu-story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28168"/>
            <a:ext cx="8229600" cy="532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1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73629"/>
          </a:xfrm>
        </p:spPr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sz="2000" dirty="0" smtClean="0">
                <a:latin typeface="+mn-lt"/>
              </a:rPr>
              <a:t>Bu İş Böyle Yapılır: Nasıl Yaptım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6833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Nasıl Yaptım?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  </a:t>
            </a:r>
            <a:r>
              <a:rPr lang="tr-TR" sz="2400" dirty="0" smtClean="0">
                <a:solidFill>
                  <a:srgbClr val="FF0000"/>
                </a:solidFill>
              </a:rPr>
              <a:t>  iyi bir son (biliyorum)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Teknik Çizim: </a:t>
            </a:r>
            <a:r>
              <a:rPr lang="tr-TR" sz="1800" dirty="0" smtClean="0">
                <a:solidFill>
                  <a:srgbClr val="FF0000"/>
                </a:solidFill>
              </a:rPr>
              <a:t>Ölçü olmalı gerekli ölçüler, okunaklı, toplama-çıkartma yaptırmamalı</a:t>
            </a:r>
          </a:p>
          <a:p>
            <a:pPr lvl="1"/>
            <a:r>
              <a:rPr lang="tr-TR" dirty="0" smtClean="0"/>
              <a:t>Detay Çizim</a:t>
            </a:r>
          </a:p>
          <a:p>
            <a:pPr lvl="1"/>
            <a:r>
              <a:rPr lang="tr-TR" dirty="0" smtClean="0"/>
              <a:t>Kesit / Malzeme </a:t>
            </a:r>
          </a:p>
          <a:p>
            <a:pPr lvl="1"/>
            <a:r>
              <a:rPr lang="tr-TR" dirty="0" smtClean="0"/>
              <a:t>Patlatılmış Çizim</a:t>
            </a:r>
          </a:p>
          <a:p>
            <a:pPr lvl="1"/>
            <a:r>
              <a:rPr lang="tr-TR" dirty="0" smtClean="0"/>
              <a:t>İnsanla İlişkisi</a:t>
            </a:r>
          </a:p>
          <a:p>
            <a:pPr lvl="1"/>
            <a:endParaRPr lang="tr-TR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488269" y="2034833"/>
            <a:ext cx="11992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teknik çizim-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742" y="795866"/>
            <a:ext cx="3901422" cy="567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9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Nasıl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Picture 3" descr="teknik-detay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" y="1879594"/>
            <a:ext cx="3891864" cy="319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knik-kes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14" y="2184393"/>
            <a:ext cx="3886786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330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Nasıl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Picture 4" descr="exploded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48" y="880532"/>
            <a:ext cx="2732452" cy="526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eknik çizim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7638"/>
            <a:ext cx="5291666" cy="3946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20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Nasıl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Picture 2" descr="malze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1" y="1654700"/>
            <a:ext cx="4339544" cy="391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kullanı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2353728"/>
            <a:ext cx="3911600" cy="251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04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61496"/>
          </a:xfrm>
        </p:spPr>
        <p:txBody>
          <a:bodyPr anchor="ctr"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sz="3600" dirty="0" smtClean="0">
                <a:latin typeface="+mn-lt"/>
              </a:rPr>
              <a:t>Satmasını Bileceksin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2286000"/>
            <a:ext cx="2793999" cy="4419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buFont typeface="Arial"/>
              <a:buChar char="•"/>
            </a:pPr>
            <a:endParaRPr lang="tr-TR" sz="1200" dirty="0" smtClean="0"/>
          </a:p>
          <a:p>
            <a:pPr lvl="1">
              <a:buFont typeface="Arial"/>
              <a:buChar char="•"/>
            </a:pPr>
            <a:r>
              <a:rPr lang="tr-TR" sz="1800" dirty="0" smtClean="0"/>
              <a:t>Kaliteli </a:t>
            </a:r>
            <a:r>
              <a:rPr lang="tr-TR" sz="1800" dirty="0" smtClean="0"/>
              <a:t>görüntüler</a:t>
            </a:r>
          </a:p>
          <a:p>
            <a:pPr lvl="2"/>
            <a:r>
              <a:rPr lang="tr-TR" sz="1800" dirty="0" smtClean="0"/>
              <a:t>okunaklı / anlaşılır</a:t>
            </a:r>
          </a:p>
          <a:p>
            <a:pPr lvl="2"/>
            <a:r>
              <a:rPr lang="tr-TR" sz="1800" dirty="0" smtClean="0"/>
              <a:t>tekrardan </a:t>
            </a:r>
            <a:r>
              <a:rPr lang="tr-TR" sz="1800" dirty="0"/>
              <a:t>kaçın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Tipografi</a:t>
            </a:r>
          </a:p>
          <a:p>
            <a:pPr lvl="2"/>
            <a:r>
              <a:rPr lang="tr-TR" sz="1800" dirty="0"/>
              <a:t>okunaklı / </a:t>
            </a:r>
            <a:r>
              <a:rPr lang="tr-TR" sz="1800" dirty="0" smtClean="0"/>
              <a:t>anlaşılır</a:t>
            </a:r>
          </a:p>
          <a:p>
            <a:pPr lvl="2"/>
            <a:r>
              <a:rPr lang="tr-TR" sz="1800" dirty="0" smtClean="0"/>
              <a:t>kısa açıklamalar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Hiyerarşi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Denge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Tekrar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Yaratıcı / Özgün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000" y="1307930"/>
            <a:ext cx="25907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tr-TR" sz="2400" dirty="0" smtClean="0"/>
              <a:t>Çizimler</a:t>
            </a:r>
            <a:endParaRPr lang="tr-TR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285071" y="2286001"/>
            <a:ext cx="2590794" cy="221826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Arial"/>
              <a:buChar char="•"/>
            </a:pPr>
            <a:endParaRPr lang="tr-TR" sz="1200" dirty="0" smtClean="0"/>
          </a:p>
          <a:p>
            <a:pPr lvl="1">
              <a:buFont typeface="Arial"/>
              <a:buChar char="•"/>
            </a:pPr>
            <a:r>
              <a:rPr lang="tr-TR" sz="1800" dirty="0" smtClean="0"/>
              <a:t>Dik </a:t>
            </a:r>
            <a:r>
              <a:rPr lang="tr-TR" sz="1800" dirty="0" smtClean="0"/>
              <a:t>dur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Göz teması kur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Gülümse/ pozitif ol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Uyumlu giyin</a:t>
            </a:r>
          </a:p>
          <a:p>
            <a:pPr lvl="1"/>
            <a:endParaRPr lang="tr-TR" dirty="0" smtClean="0"/>
          </a:p>
        </p:txBody>
      </p:sp>
      <p:sp>
        <p:nvSpPr>
          <p:cNvPr id="8" name="Rectangle 7"/>
          <p:cNvSpPr/>
          <p:nvPr/>
        </p:nvSpPr>
        <p:spPr>
          <a:xfrm>
            <a:off x="3285070" y="1307930"/>
            <a:ext cx="25907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tr-TR" sz="2400" dirty="0"/>
              <a:t>Görünüm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65336" y="2290064"/>
            <a:ext cx="2590794" cy="22142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buFont typeface="Arial"/>
              <a:buChar char="•"/>
            </a:pPr>
            <a:endParaRPr lang="tr-TR" sz="1200" dirty="0" smtClean="0"/>
          </a:p>
          <a:p>
            <a:pPr lvl="1">
              <a:buFont typeface="Arial"/>
              <a:buChar char="•"/>
            </a:pPr>
            <a:r>
              <a:rPr lang="tr-TR" sz="1800" dirty="0" smtClean="0"/>
              <a:t>Jüri </a:t>
            </a:r>
            <a:r>
              <a:rPr lang="tr-TR" sz="1800" dirty="0" smtClean="0"/>
              <a:t>ile işbirliği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Sorumluluğu al (isim verme)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Düz(gün) cevaplar</a:t>
            </a:r>
          </a:p>
          <a:p>
            <a:pPr lvl="1">
              <a:buFont typeface="Arial"/>
              <a:buChar char="•"/>
            </a:pPr>
            <a:r>
              <a:rPr lang="tr-TR" sz="1800" dirty="0" smtClean="0"/>
              <a:t>Kısa cümleler</a:t>
            </a:r>
          </a:p>
          <a:p>
            <a:pPr lvl="1"/>
            <a:endParaRPr lang="tr-T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265335" y="1311992"/>
            <a:ext cx="259079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tr-TR" sz="2400" dirty="0" smtClean="0"/>
              <a:t>Tavır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6542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830"/>
          </a:xfrm>
        </p:spPr>
        <p:txBody>
          <a:bodyPr anchor="ctr"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sz="2400" dirty="0" smtClean="0"/>
              <a:t>Neler Yapmamalı</a:t>
            </a:r>
            <a:r>
              <a:rPr lang="tr-TR" sz="2400" dirty="0" smtClean="0"/>
              <a:t>? </a:t>
            </a:r>
            <a:r>
              <a:rPr lang="tr-TR" sz="3200" dirty="0" smtClean="0"/>
              <a:t>Amman Dikkat</a:t>
            </a:r>
            <a:endParaRPr lang="tr-TR" dirty="0"/>
          </a:p>
        </p:txBody>
      </p:sp>
      <p:pic>
        <p:nvPicPr>
          <p:cNvPr id="6" name="Picture 5" descr="345ee6ae6643c223086e8610444058d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980" y="1195939"/>
            <a:ext cx="3473820" cy="245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115_Ametek_Lucas_F10_BadDes_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5"/>
          <a:stretch/>
        </p:blipFill>
        <p:spPr>
          <a:xfrm>
            <a:off x="2861733" y="3600452"/>
            <a:ext cx="5825068" cy="2986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2-product-design-coursework-without-hand-drawn-parts-26-6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6560"/>
            <a:ext cx="4027397" cy="285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76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830"/>
          </a:xfrm>
        </p:spPr>
        <p:txBody>
          <a:bodyPr anchor="ctr"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dirty="0" smtClean="0">
                <a:latin typeface="+mn-lt"/>
              </a:rPr>
              <a:t>Neler Yapmamalı</a:t>
            </a:r>
            <a:r>
              <a:rPr lang="tr-TR" dirty="0" smtClean="0">
                <a:latin typeface="+mn-lt"/>
              </a:rPr>
              <a:t>? Amman Dikkat</a:t>
            </a:r>
            <a:endParaRPr lang="tr-TR" dirty="0">
              <a:latin typeface="+mn-lt"/>
            </a:endParaRPr>
          </a:p>
        </p:txBody>
      </p:sp>
      <p:pic>
        <p:nvPicPr>
          <p:cNvPr id="3" name="Picture 2" descr="mou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710267"/>
            <a:ext cx="4701346" cy="328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66" y="1710267"/>
            <a:ext cx="3285066" cy="328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83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830"/>
          </a:xfrm>
        </p:spPr>
        <p:txBody>
          <a:bodyPr anchor="ctr"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dirty="0" smtClean="0">
                <a:latin typeface="+mn-lt"/>
              </a:rPr>
              <a:t>Neler Yapmamalı</a:t>
            </a:r>
            <a:r>
              <a:rPr lang="tr-TR" dirty="0" smtClean="0">
                <a:latin typeface="+mn-lt"/>
              </a:rPr>
              <a:t>? Amman Dikkat</a:t>
            </a:r>
            <a:endParaRPr lang="tr-TR" dirty="0">
              <a:latin typeface="+mn-lt"/>
            </a:endParaRPr>
          </a:p>
        </p:txBody>
      </p:sp>
      <p:pic>
        <p:nvPicPr>
          <p:cNvPr id="6" name="Picture 5" descr="gcse-product-design-coursework-3-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567"/>
            <a:ext cx="4775200" cy="33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897467"/>
            <a:ext cx="2285999" cy="128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lide_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64" y="4673598"/>
            <a:ext cx="2912536" cy="2184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48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2830"/>
          </a:xfrm>
        </p:spPr>
        <p:txBody>
          <a:bodyPr anchor="ctr"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sz="3200" dirty="0" smtClean="0"/>
              <a:t>Neler Yapmamalı?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082800"/>
            <a:ext cx="7890934" cy="441960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>
              <a:buFont typeface="Arial"/>
              <a:buChar char="•"/>
            </a:pPr>
            <a:endParaRPr lang="en-US" sz="8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G</a:t>
            </a:r>
            <a:r>
              <a:rPr lang="tr-TR" dirty="0" smtClean="0"/>
              <a:t>ereksiz </a:t>
            </a:r>
            <a:r>
              <a:rPr lang="tr-TR" dirty="0" smtClean="0"/>
              <a:t>hiç bir çizim ve anlatım kullanma</a:t>
            </a:r>
          </a:p>
          <a:p>
            <a:pPr lvl="1">
              <a:buFont typeface="Arial"/>
              <a:buChar char="•"/>
            </a:pPr>
            <a:endParaRPr lang="tr-TR" dirty="0" smtClean="0"/>
          </a:p>
          <a:p>
            <a:pPr lvl="1">
              <a:buFont typeface="Arial"/>
              <a:buChar char="•"/>
            </a:pPr>
            <a:r>
              <a:rPr lang="tr-TR" dirty="0" smtClean="0"/>
              <a:t>Yazım ve telaffuz hatası yapma</a:t>
            </a:r>
          </a:p>
          <a:p>
            <a:pPr lvl="1">
              <a:buFont typeface="Arial"/>
              <a:buChar char="•"/>
            </a:pPr>
            <a:endParaRPr lang="tr-TR" dirty="0" smtClean="0"/>
          </a:p>
          <a:p>
            <a:pPr lvl="1">
              <a:buFont typeface="Arial"/>
              <a:buChar char="•"/>
            </a:pPr>
            <a:r>
              <a:rPr lang="tr-TR" dirty="0" smtClean="0"/>
              <a:t>Öğretmenlerinin isimlerini kullanma</a:t>
            </a:r>
          </a:p>
          <a:p>
            <a:pPr lvl="1">
              <a:buFont typeface="Arial"/>
              <a:buChar char="•"/>
            </a:pPr>
            <a:endParaRPr lang="tr-TR" dirty="0" smtClean="0"/>
          </a:p>
          <a:p>
            <a:pPr lvl="1">
              <a:buFont typeface="Arial"/>
              <a:buChar char="•"/>
            </a:pPr>
            <a:r>
              <a:rPr lang="tr-TR" dirty="0" smtClean="0"/>
              <a:t>Yalan söyleme</a:t>
            </a:r>
          </a:p>
          <a:p>
            <a:pPr lvl="1">
              <a:buFont typeface="Arial"/>
              <a:buChar char="•"/>
            </a:pPr>
            <a:endParaRPr lang="tr-TR" dirty="0" smtClean="0"/>
          </a:p>
          <a:p>
            <a:pPr lvl="1">
              <a:buFont typeface="Arial"/>
              <a:buChar char="•"/>
            </a:pPr>
            <a:r>
              <a:rPr lang="tr-TR" dirty="0" smtClean="0"/>
              <a:t>İntihal yapma</a:t>
            </a:r>
          </a:p>
          <a:p>
            <a:pPr lvl="1">
              <a:buFont typeface="Arial"/>
              <a:buChar char="•"/>
            </a:pPr>
            <a:endParaRPr lang="tr-TR" dirty="0" smtClean="0"/>
          </a:p>
          <a:p>
            <a:pPr lvl="1">
              <a:buFont typeface="Arial"/>
              <a:buChar char="•"/>
            </a:pPr>
            <a:endParaRPr lang="tr-TR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" y="1307930"/>
            <a:ext cx="541866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tr-TR" sz="2400" dirty="0" smtClean="0"/>
              <a:t>Söylemenize bile gerek yok...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5727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smtClean="0"/>
              <a:t>JÜRİ SUNUMU </a:t>
            </a:r>
            <a:r>
              <a:rPr lang="tr-TR" sz="2400" smtClean="0"/>
              <a:t>Ne yapmalı? Ne yapmamalı?</a:t>
            </a:r>
            <a:endParaRPr lang="tr-TR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742"/>
            <a:ext cx="8229600" cy="435142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Neler Yapmalı?</a:t>
            </a:r>
          </a:p>
          <a:p>
            <a:pPr lvl="1"/>
            <a:r>
              <a:rPr lang="tr-TR" dirty="0" smtClean="0"/>
              <a:t>Panik Yok…</a:t>
            </a:r>
          </a:p>
          <a:p>
            <a:pPr lvl="2"/>
            <a:r>
              <a:rPr lang="tr-TR" dirty="0" smtClean="0"/>
              <a:t>İyi Bir Başlangıç: Ne Yaptım?</a:t>
            </a:r>
          </a:p>
          <a:p>
            <a:pPr lvl="2"/>
            <a:r>
              <a:rPr lang="tr-TR" dirty="0" smtClean="0"/>
              <a:t>Güzel Güzel Anlatıyorum Bak: Neden Yaptım?</a:t>
            </a:r>
          </a:p>
          <a:p>
            <a:pPr lvl="2"/>
            <a:r>
              <a:rPr lang="tr-TR" dirty="0" smtClean="0"/>
              <a:t>Bu İş Böyle Yapılır: Nasıl Yaptım</a:t>
            </a:r>
          </a:p>
          <a:p>
            <a:pPr lvl="1"/>
            <a:r>
              <a:rPr lang="tr-TR" dirty="0" smtClean="0"/>
              <a:t>Satmasını Bileceksin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Neler Yapmamalı</a:t>
            </a:r>
            <a:r>
              <a:rPr lang="tr-TR" dirty="0" smtClean="0"/>
              <a:t>?</a:t>
            </a:r>
          </a:p>
          <a:p>
            <a:pPr lvl="1"/>
            <a:r>
              <a:rPr lang="tr-TR" dirty="0" smtClean="0"/>
              <a:t>Amman Dikkat</a:t>
            </a:r>
            <a:endParaRPr lang="tr-TR" dirty="0" smtClean="0"/>
          </a:p>
          <a:p>
            <a:pPr lvl="1"/>
            <a:r>
              <a:rPr lang="tr-TR" dirty="0" smtClean="0"/>
              <a:t>Söylemenize Bile Gerek Yok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5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Jüriye gelirken gergin değilseniz sorun var demektir. </a:t>
            </a:r>
            <a:br>
              <a:rPr lang="tr-TR" sz="2000" dirty="0" smtClean="0"/>
            </a:br>
            <a:r>
              <a:rPr lang="tr-TR" sz="2800" dirty="0" smtClean="0"/>
              <a:t>Gerginliği azaltmanın en iyi yolu ‘</a:t>
            </a:r>
            <a:r>
              <a:rPr lang="tr-TR" sz="2800" b="1" dirty="0" smtClean="0"/>
              <a:t>hazırlıklı </a:t>
            </a:r>
            <a:r>
              <a:rPr lang="tr-TR" sz="2800" b="1" dirty="0" err="1" smtClean="0"/>
              <a:t>olmak</a:t>
            </a:r>
            <a:r>
              <a:rPr lang="tr-TR" sz="2800" dirty="0" err="1" smtClean="0"/>
              <a:t>’tır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Chaparral Pro Light Ital"/>
                <a:cs typeface="Chaparral Pro Light Ital"/>
              </a:rPr>
              <a:t>başarılar dilerim</a:t>
            </a:r>
            <a:endParaRPr lang="tr-TR" sz="2000" dirty="0">
              <a:solidFill>
                <a:srgbClr val="FF0000"/>
              </a:solidFill>
              <a:latin typeface="Chaparral Pro Light Ital"/>
              <a:cs typeface="Chaparral Pro Light Ital"/>
            </a:endParaRPr>
          </a:p>
        </p:txBody>
      </p:sp>
    </p:spTree>
    <p:extLst>
      <p:ext uri="{BB962C8B-B14F-4D97-AF65-F5344CB8AC3E}">
        <p14:creationId xmlns:p14="http://schemas.microsoft.com/office/powerpoint/2010/main" val="277887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dirty="0" smtClean="0"/>
              <a:t>Neler Yapmalı? </a:t>
            </a:r>
            <a:r>
              <a:rPr lang="en-US" sz="2700" dirty="0" smtClean="0"/>
              <a:t>P</a:t>
            </a:r>
            <a:r>
              <a:rPr lang="tr-TR" sz="2700" dirty="0" err="1" smtClean="0"/>
              <a:t>anik</a:t>
            </a:r>
            <a:r>
              <a:rPr lang="tr-TR" sz="2700" dirty="0" smtClean="0"/>
              <a:t> yok...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11741" cy="497995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Sunum Hazırla</a:t>
            </a:r>
          </a:p>
          <a:p>
            <a:endParaRPr lang="tr-TR" sz="3200" dirty="0" smtClean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r>
              <a:rPr lang="tr-TR" sz="3200" dirty="0" smtClean="0"/>
              <a:t>Prova Et</a:t>
            </a:r>
          </a:p>
          <a:p>
            <a:endParaRPr lang="tr-TR" sz="3200" dirty="0"/>
          </a:p>
          <a:p>
            <a:endParaRPr lang="tr-TR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27948" y="2034833"/>
            <a:ext cx="8290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03972" y="1600201"/>
            <a:ext cx="4215897" cy="1028332"/>
          </a:xfrm>
        </p:spPr>
        <p:txBody>
          <a:bodyPr>
            <a:noAutofit/>
          </a:bodyPr>
          <a:lstStyle/>
          <a:p>
            <a:r>
              <a:rPr lang="en-US" sz="3200" dirty="0" smtClean="0"/>
              <a:t>P</a:t>
            </a:r>
            <a:r>
              <a:rPr lang="tr-TR" sz="3200" dirty="0" smtClean="0"/>
              <a:t>aftalar </a:t>
            </a:r>
            <a:r>
              <a:rPr lang="tr-TR" sz="2000" dirty="0" smtClean="0"/>
              <a:t>(Görsel Anlatım)</a:t>
            </a:r>
          </a:p>
          <a:p>
            <a:r>
              <a:rPr lang="tr-TR" sz="3200" dirty="0" smtClean="0"/>
              <a:t>Sözlü Anlatım</a:t>
            </a:r>
            <a:endParaRPr lang="tr-TR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133165" y="2969840"/>
            <a:ext cx="4010836" cy="3363335"/>
          </a:xfrm>
        </p:spPr>
        <p:txBody>
          <a:bodyPr>
            <a:no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Jüri Neyi Bilmek İster?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Yaz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Basit Tut / Minimize Et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Görsel ve Sözlü Tutarlı Olsun</a:t>
            </a:r>
          </a:p>
          <a:p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33765" y="6121211"/>
            <a:ext cx="182325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603972" y="5715734"/>
            <a:ext cx="4215897" cy="848741"/>
          </a:xfrm>
        </p:spPr>
        <p:txBody>
          <a:bodyPr>
            <a:noAutofit/>
          </a:bodyPr>
          <a:lstStyle/>
          <a:p>
            <a:r>
              <a:rPr lang="tr-TR" sz="2000" dirty="0" smtClean="0"/>
              <a:t>Zaman Ayarı Yap</a:t>
            </a:r>
          </a:p>
          <a:p>
            <a:r>
              <a:rPr lang="tr-TR" sz="2000" dirty="0" smtClean="0"/>
              <a:t>Ön Görüş Al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667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dirty="0" smtClean="0"/>
              <a:t>Neler Yapmalı? </a:t>
            </a:r>
            <a:r>
              <a:rPr lang="en-US" sz="2700" dirty="0" smtClean="0"/>
              <a:t>P</a:t>
            </a:r>
            <a:r>
              <a:rPr lang="tr-TR" sz="2700" dirty="0" err="1" smtClean="0"/>
              <a:t>anik</a:t>
            </a:r>
            <a:r>
              <a:rPr lang="tr-TR" sz="2700" dirty="0" smtClean="0"/>
              <a:t> yok...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11741" cy="72843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Sözlü Anlatım</a:t>
            </a:r>
          </a:p>
          <a:p>
            <a:endParaRPr lang="tr-TR" sz="3200" dirty="0" smtClean="0"/>
          </a:p>
          <a:p>
            <a:endParaRPr lang="tr-TR" sz="3200" dirty="0" smtClean="0"/>
          </a:p>
          <a:p>
            <a:endParaRPr lang="tr-TR" sz="3200" dirty="0"/>
          </a:p>
          <a:p>
            <a:endParaRPr lang="tr-TR" sz="3200" dirty="0" smtClean="0"/>
          </a:p>
          <a:p>
            <a:endParaRPr lang="tr-TR" sz="3200" dirty="0"/>
          </a:p>
          <a:p>
            <a:pPr marL="0" indent="0">
              <a:buNone/>
            </a:pPr>
            <a:endParaRPr lang="tr-TR" sz="3200" dirty="0" smtClean="0"/>
          </a:p>
          <a:p>
            <a:endParaRPr lang="tr-TR" sz="3200" dirty="0"/>
          </a:p>
          <a:p>
            <a:endParaRPr lang="tr-TR" sz="3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27948" y="2034833"/>
            <a:ext cx="44099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199468" y="1600200"/>
            <a:ext cx="3708400" cy="4309587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Ne Yaptım?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    Jüri </a:t>
            </a:r>
            <a:r>
              <a:rPr lang="tr-TR" sz="2000" dirty="0">
                <a:solidFill>
                  <a:srgbClr val="000000"/>
                </a:solidFill>
              </a:rPr>
              <a:t>Neyi Bilmek İster</a:t>
            </a:r>
            <a:r>
              <a:rPr lang="tr-TR" sz="2000" dirty="0" smtClean="0">
                <a:solidFill>
                  <a:srgbClr val="000000"/>
                </a:solidFill>
              </a:rPr>
              <a:t>?</a:t>
            </a:r>
            <a:endParaRPr lang="tr-TR" sz="3200" dirty="0" smtClean="0">
              <a:solidFill>
                <a:srgbClr val="FF0000"/>
              </a:solidFill>
            </a:endParaRPr>
          </a:p>
          <a:p>
            <a:endParaRPr lang="tr-TR" sz="3200" dirty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Neden Yaptım?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    Basit </a:t>
            </a:r>
            <a:r>
              <a:rPr lang="tr-TR" sz="2000" dirty="0">
                <a:solidFill>
                  <a:srgbClr val="000000"/>
                </a:solidFill>
              </a:rPr>
              <a:t>Tut / Minimize Et</a:t>
            </a:r>
          </a:p>
          <a:p>
            <a:pPr marL="0" indent="0">
              <a:buNone/>
            </a:pPr>
            <a:endParaRPr lang="tr-TR" sz="3200" dirty="0">
              <a:solidFill>
                <a:srgbClr val="FF0000"/>
              </a:solidFill>
            </a:endParaRPr>
          </a:p>
          <a:p>
            <a:r>
              <a:rPr lang="tr-TR" sz="3200" dirty="0" smtClean="0">
                <a:solidFill>
                  <a:srgbClr val="FF0000"/>
                </a:solidFill>
              </a:rPr>
              <a:t>Nasıl Yaptım?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     Görsel </a:t>
            </a:r>
            <a:r>
              <a:rPr lang="tr-TR" sz="2000" dirty="0">
                <a:solidFill>
                  <a:srgbClr val="000000"/>
                </a:solidFill>
              </a:rPr>
              <a:t>ve Sözlü Tutarlı Olsun</a:t>
            </a:r>
          </a:p>
          <a:p>
            <a:endParaRPr lang="tr-TR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8" name="Picture 17" descr="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959" y="0"/>
            <a:ext cx="974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8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700" dirty="0" smtClean="0"/>
              <a:t>Neler Yapmalı? </a:t>
            </a:r>
            <a:r>
              <a:rPr lang="en-US" sz="2700" dirty="0" smtClean="0"/>
              <a:t>P</a:t>
            </a:r>
            <a:r>
              <a:rPr lang="tr-TR" sz="2700" dirty="0" err="1" smtClean="0"/>
              <a:t>anik</a:t>
            </a:r>
            <a:r>
              <a:rPr lang="tr-TR" sz="2700" dirty="0" smtClean="0"/>
              <a:t> yok...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Ne Yaptım?</a:t>
            </a:r>
          </a:p>
          <a:p>
            <a:endParaRPr lang="tr-TR" sz="3200" dirty="0" smtClean="0"/>
          </a:p>
          <a:p>
            <a:endParaRPr lang="tr-TR" sz="3200" dirty="0" smtClean="0"/>
          </a:p>
          <a:p>
            <a:r>
              <a:rPr lang="tr-TR" sz="3200" dirty="0" smtClean="0"/>
              <a:t>Neden Yaptım?</a:t>
            </a:r>
          </a:p>
          <a:p>
            <a:endParaRPr lang="tr-TR" sz="3200" dirty="0" smtClean="0"/>
          </a:p>
          <a:p>
            <a:endParaRPr lang="tr-TR" sz="3200" dirty="0" smtClean="0"/>
          </a:p>
          <a:p>
            <a:r>
              <a:rPr lang="tr-TR" sz="3200" dirty="0" smtClean="0"/>
              <a:t>Nasıl Yaptım?</a:t>
            </a:r>
            <a:endParaRPr lang="tr-TR" sz="3200" dirty="0"/>
          </a:p>
        </p:txBody>
      </p:sp>
      <p:pic>
        <p:nvPicPr>
          <p:cNvPr id="7" name="Picture 6" descr="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0" y="2989143"/>
            <a:ext cx="2404501" cy="170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knik çizim-1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57" y="4934520"/>
            <a:ext cx="1238710" cy="18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teknik çizim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28" y="4934520"/>
            <a:ext cx="2415207" cy="180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PD201+Final+Presentation+Board+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9" y="980327"/>
            <a:ext cx="2404501" cy="169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2830604" y="2034833"/>
            <a:ext cx="19584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4056" y="3763081"/>
            <a:ext cx="13550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81912" y="5491924"/>
            <a:ext cx="9186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7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33"/>
            <a:ext cx="8229600" cy="651934"/>
          </a:xfrm>
        </p:spPr>
        <p:txBody>
          <a:bodyPr>
            <a:no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tr-TR" dirty="0" smtClean="0">
                <a:latin typeface="+mn-lt"/>
              </a:rPr>
              <a:t>İyi Bir Başlangıç: Ne Yaptım?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893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Ne Yaptım?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  </a:t>
            </a:r>
            <a:r>
              <a:rPr lang="tr-TR" sz="2400" dirty="0" smtClean="0">
                <a:solidFill>
                  <a:srgbClr val="FF0000"/>
                </a:solidFill>
              </a:rPr>
              <a:t>  iyi bir başlangıç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E</a:t>
            </a:r>
            <a:r>
              <a:rPr lang="tr-TR" dirty="0" smtClean="0"/>
              <a:t>n iyi görünüşü kullan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İsim ver</a:t>
            </a:r>
            <a:r>
              <a:rPr lang="tr-TR" dirty="0"/>
              <a:t> </a:t>
            </a:r>
            <a:r>
              <a:rPr lang="tr-TR" dirty="0" smtClean="0"/>
              <a:t>(doğru tipografi)</a:t>
            </a:r>
          </a:p>
          <a:p>
            <a:pPr marL="457200" lvl="1" indent="0">
              <a:buNone/>
            </a:pPr>
            <a:endParaRPr lang="tr-TR" dirty="0" smtClean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30604" y="2034833"/>
            <a:ext cx="19584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 descr="2a372dc712c7fed8333b578afb0163b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40" y="1075267"/>
            <a:ext cx="368046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12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Ne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7" name="Picture 6" descr="berger-creative-portfolio-the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6489" r="6296" b="19387"/>
          <a:stretch/>
        </p:blipFill>
        <p:spPr>
          <a:xfrm>
            <a:off x="2489195" y="503253"/>
            <a:ext cx="4351867" cy="2687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Goza-Groovystu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95" y="3688448"/>
            <a:ext cx="4351867" cy="281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37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>
            <a:normAutofit fontScale="90000"/>
          </a:bodyPr>
          <a:lstStyle/>
          <a:p>
            <a:pPr algn="l"/>
            <a:r>
              <a:rPr lang="tr-TR" sz="2000" dirty="0" smtClean="0"/>
              <a:t>Ne Yaptım?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Picture 2" descr="afi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3505"/>
            <a:ext cx="3808253" cy="544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ircle_prin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38" y="943504"/>
            <a:ext cx="3773662" cy="544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16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5095"/>
          </a:xfrm>
        </p:spPr>
        <p:txBody>
          <a:bodyPr>
            <a:normAutofit/>
          </a:bodyPr>
          <a:lstStyle/>
          <a:p>
            <a:pPr lvl="2"/>
            <a:r>
              <a:rPr lang="tr-TR" dirty="0" smtClean="0">
                <a:latin typeface="+mn-lt"/>
              </a:rPr>
              <a:t>Güzel Güzel Anlatıyorum Bak: Neden Yaptım?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Neden Yaptım?</a:t>
            </a:r>
          </a:p>
          <a:p>
            <a:pPr marL="0" indent="0">
              <a:buNone/>
            </a:pPr>
            <a:r>
              <a:rPr lang="tr-TR" sz="3200" dirty="0" smtClean="0">
                <a:solidFill>
                  <a:srgbClr val="FF0000"/>
                </a:solidFill>
              </a:rPr>
              <a:t>  </a:t>
            </a:r>
            <a:r>
              <a:rPr lang="tr-TR" sz="2400" dirty="0" smtClean="0">
                <a:solidFill>
                  <a:srgbClr val="FF0000"/>
                </a:solidFill>
              </a:rPr>
              <a:t>  kanıtlar / ikna (fayda)</a:t>
            </a:r>
          </a:p>
          <a:p>
            <a:pPr marL="0" indent="0"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lvl="1"/>
            <a:r>
              <a:rPr lang="tr-TR" dirty="0" smtClean="0"/>
              <a:t>Araştırmaların sonucu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tr-TR" dirty="0" smtClean="0">
                <a:solidFill>
                  <a:srgbClr val="FF0000"/>
                </a:solidFill>
              </a:rPr>
              <a:t>ayda: kullanıcı / üretici / toplumsal / ekolojik 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Tasarım ile tutarlı olmalı</a:t>
            </a:r>
          </a:p>
          <a:p>
            <a:pPr lvl="1"/>
            <a:endParaRPr lang="tr-TR" dirty="0"/>
          </a:p>
          <a:p>
            <a:pPr lvl="1"/>
            <a:r>
              <a:rPr lang="tr-TR" dirty="0" smtClean="0"/>
              <a:t>Gereksiz/İlgisiz bilgi olmamalı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589867" y="2034833"/>
            <a:ext cx="11992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 descr="Screen Shot 2015-04-20 at 11.38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4" y="1028171"/>
            <a:ext cx="3861494" cy="544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239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373</Words>
  <Application>Microsoft Macintosh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JÜRİ SUNUMU Ne yapmalı? Ne yapmamalı?</vt:lpstr>
      <vt:lpstr>JÜRİ SUNUMU Ne yapmalı? Ne yapmamalı?</vt:lpstr>
      <vt:lpstr>Neler Yapmalı? Panik yok... </vt:lpstr>
      <vt:lpstr>Neler Yapmalı? Panik yok... </vt:lpstr>
      <vt:lpstr>Neler Yapmalı? Panik yok... </vt:lpstr>
      <vt:lpstr>İyi Bir Başlangıç: Ne Yaptım?  </vt:lpstr>
      <vt:lpstr>Ne Yaptım? </vt:lpstr>
      <vt:lpstr>Ne Yaptım? </vt:lpstr>
      <vt:lpstr>Güzel Güzel Anlatıyorum Bak: Neden Yaptım?</vt:lpstr>
      <vt:lpstr>Neden Yaptım? </vt:lpstr>
      <vt:lpstr>Bu İş Böyle Yapılır: Nasıl Yaptım  </vt:lpstr>
      <vt:lpstr>Nasıl Yaptım? </vt:lpstr>
      <vt:lpstr>Nasıl Yaptım? </vt:lpstr>
      <vt:lpstr>Nasıl Yaptım? </vt:lpstr>
      <vt:lpstr>Satmasını Bileceksin  </vt:lpstr>
      <vt:lpstr>Neler Yapmamalı? Amman Dikkat</vt:lpstr>
      <vt:lpstr>Neler Yapmamalı? Amman Dikkat</vt:lpstr>
      <vt:lpstr>Neler Yapmamalı? Amman Dikkat</vt:lpstr>
      <vt:lpstr>Neler Yapmamalı?</vt:lpstr>
      <vt:lpstr>Jüriye gelirken gergin değilseniz sorun var demektir.  Gerginliği azaltmanın en iyi yolu ‘hazırlıklı olmak’tır.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JÜRİ SUNUMU Ne yapmalı? Ne yapmamalı?</dc:title>
  <dc:creator>Stanford</dc:creator>
  <cp:lastModifiedBy>Stanford</cp:lastModifiedBy>
  <cp:revision>71</cp:revision>
  <dcterms:created xsi:type="dcterms:W3CDTF">2016-05-13T09:02:35Z</dcterms:created>
  <dcterms:modified xsi:type="dcterms:W3CDTF">2016-05-15T20:53:33Z</dcterms:modified>
</cp:coreProperties>
</file>