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3" autoAdjust="0"/>
    <p:restoredTop sz="94660"/>
  </p:normalViewPr>
  <p:slideViewPr>
    <p:cSldViewPr snapToGrid="0">
      <p:cViewPr varScale="1">
        <p:scale>
          <a:sx n="61" d="100"/>
          <a:sy n="61" d="100"/>
        </p:scale>
        <p:origin x="42" y="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BCF4-8D33-450A-9C1E-279BD8A4BFB8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048F4-91E4-4F86-BE9D-919B1975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4737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BCF4-8D33-450A-9C1E-279BD8A4BFB8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048F4-91E4-4F86-BE9D-919B1975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385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BCF4-8D33-450A-9C1E-279BD8A4BFB8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048F4-91E4-4F86-BE9D-919B1975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0828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BCF4-8D33-450A-9C1E-279BD8A4BFB8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048F4-91E4-4F86-BE9D-919B1975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053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BCF4-8D33-450A-9C1E-279BD8A4BFB8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048F4-91E4-4F86-BE9D-919B1975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87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BCF4-8D33-450A-9C1E-279BD8A4BFB8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048F4-91E4-4F86-BE9D-919B1975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3710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BCF4-8D33-450A-9C1E-279BD8A4BFB8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048F4-91E4-4F86-BE9D-919B1975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3049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BCF4-8D33-450A-9C1E-279BD8A4BFB8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048F4-91E4-4F86-BE9D-919B1975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5095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BCF4-8D33-450A-9C1E-279BD8A4BFB8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048F4-91E4-4F86-BE9D-919B1975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1075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BCF4-8D33-450A-9C1E-279BD8A4BFB8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048F4-91E4-4F86-BE9D-919B1975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4821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FBCF4-8D33-450A-9C1E-279BD8A4BFB8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048F4-91E4-4F86-BE9D-919B1975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0745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FBCF4-8D33-450A-9C1E-279BD8A4BFB8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048F4-91E4-4F86-BE9D-919B1975A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997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İlgili resi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55" r="15801" b="555"/>
          <a:stretch/>
        </p:blipFill>
        <p:spPr bwMode="auto">
          <a:xfrm>
            <a:off x="0" y="21767"/>
            <a:ext cx="12192000" cy="696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7361" y="0"/>
            <a:ext cx="5043339" cy="2857500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2045724" y="4850596"/>
            <a:ext cx="8100552" cy="1754326"/>
          </a:xfrm>
          <a:prstGeom prst="rect">
            <a:avLst/>
          </a:prstGeom>
          <a:noFill/>
          <a:effectLst>
            <a:glow rad="1130300">
              <a:schemeClr val="accent1">
                <a:alpha val="31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tr-TR" sz="5400" b="1" dirty="0" smtClean="0">
                <a:solidFill>
                  <a:schemeClr val="bg1"/>
                </a:solidFill>
                <a:effectLst>
                  <a:glow rad="698500">
                    <a:schemeClr val="tx1">
                      <a:alpha val="79000"/>
                    </a:schemeClr>
                  </a:glow>
                </a:effectLst>
              </a:rPr>
              <a:t>ETKİLİ </a:t>
            </a:r>
            <a:r>
              <a:rPr lang="tr-TR" sz="5400" b="1" dirty="0" smtClean="0">
                <a:solidFill>
                  <a:schemeClr val="bg1"/>
                </a:solidFill>
                <a:effectLst>
                  <a:glow rad="698500">
                    <a:schemeClr val="tx1">
                      <a:alpha val="79000"/>
                    </a:schemeClr>
                  </a:glow>
                </a:effectLst>
              </a:rPr>
              <a:t>EĞİTİM SEMİNERİ</a:t>
            </a:r>
          </a:p>
          <a:p>
            <a:pPr algn="ctr"/>
            <a:r>
              <a:rPr lang="tr-TR" sz="5400" b="1" dirty="0" smtClean="0">
                <a:solidFill>
                  <a:schemeClr val="bg1"/>
                </a:solidFill>
                <a:effectLst>
                  <a:glow rad="698500">
                    <a:schemeClr val="tx1">
                      <a:alpha val="79000"/>
                    </a:schemeClr>
                  </a:glow>
                </a:effectLst>
              </a:rPr>
              <a:t>2017 - 2018 </a:t>
            </a:r>
            <a:endParaRPr lang="tr-TR" sz="5400" b="1" dirty="0">
              <a:solidFill>
                <a:schemeClr val="bg1"/>
              </a:solidFill>
              <a:effectLst>
                <a:glow rad="698500">
                  <a:schemeClr val="tx1">
                    <a:alpha val="79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470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9647" y="-108676"/>
            <a:ext cx="3448581" cy="1953927"/>
          </a:xfrm>
          <a:prstGeom prst="rect">
            <a:avLst/>
          </a:prstGeom>
        </p:spPr>
      </p:pic>
      <p:sp>
        <p:nvSpPr>
          <p:cNvPr id="7" name="Unvan 4"/>
          <p:cNvSpPr txBox="1">
            <a:spLocks/>
          </p:cNvSpPr>
          <p:nvPr/>
        </p:nvSpPr>
        <p:spPr>
          <a:xfrm>
            <a:off x="1117991" y="2403987"/>
            <a:ext cx="10017041" cy="3215149"/>
          </a:xfrm>
          <a:prstGeom prst="rect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4000" b="1" dirty="0" smtClean="0"/>
              <a:t>7. Oturum</a:t>
            </a:r>
          </a:p>
          <a:p>
            <a:pPr algn="ctr"/>
            <a:endParaRPr lang="tr-TR" sz="4000" b="1" dirty="0" smtClean="0"/>
          </a:p>
          <a:p>
            <a:pPr algn="ctr"/>
            <a:r>
              <a:rPr lang="tr-TR" sz="4000" b="1" dirty="0" smtClean="0"/>
              <a:t>Soru Hazırlama Süreci, Ölçme Araçları</a:t>
            </a:r>
          </a:p>
          <a:p>
            <a:pPr algn="ctr"/>
            <a:endParaRPr lang="tr-TR" sz="2400" b="1" dirty="0" smtClean="0"/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Prof. Dr. Meral AKSU</a:t>
            </a: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ODTÜ</a:t>
            </a:r>
            <a:endParaRPr lang="tr-TR" sz="4000" b="1" dirty="0"/>
          </a:p>
        </p:txBody>
      </p:sp>
      <p:sp>
        <p:nvSpPr>
          <p:cNvPr id="6" name="Unvan 4"/>
          <p:cNvSpPr>
            <a:spLocks noGrp="1"/>
          </p:cNvSpPr>
          <p:nvPr>
            <p:ph type="title"/>
          </p:nvPr>
        </p:nvSpPr>
        <p:spPr>
          <a:xfrm>
            <a:off x="4251698" y="279723"/>
            <a:ext cx="8022771" cy="1325563"/>
          </a:xfrm>
        </p:spPr>
        <p:txBody>
          <a:bodyPr>
            <a:normAutofit/>
          </a:bodyPr>
          <a:lstStyle/>
          <a:p>
            <a:r>
              <a:rPr lang="tr-TR" sz="3200" b="1" smtClean="0"/>
              <a:t>Etkili </a:t>
            </a:r>
            <a:r>
              <a:rPr lang="tr-TR" sz="3200" b="1" dirty="0" smtClean="0"/>
              <a:t>Eğitim Semineri 2017-2018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156834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9647" y="-108676"/>
            <a:ext cx="3448581" cy="1953927"/>
          </a:xfrm>
          <a:prstGeom prst="rect">
            <a:avLst/>
          </a:prstGeom>
        </p:spPr>
      </p:pic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4404150" y="205505"/>
            <a:ext cx="8022771" cy="1325563"/>
          </a:xfrm>
        </p:spPr>
        <p:txBody>
          <a:bodyPr>
            <a:normAutofit/>
          </a:bodyPr>
          <a:lstStyle/>
          <a:p>
            <a:r>
              <a:rPr lang="tr-TR" sz="4000" b="1" smtClean="0"/>
              <a:t>Etkili </a:t>
            </a:r>
            <a:r>
              <a:rPr lang="tr-TR" sz="4000" b="1" dirty="0" smtClean="0"/>
              <a:t>Eğitim Semineri 2017-2018</a:t>
            </a:r>
            <a:endParaRPr lang="tr-TR" sz="4000" b="1" dirty="0"/>
          </a:p>
        </p:txBody>
      </p:sp>
      <p:sp>
        <p:nvSpPr>
          <p:cNvPr id="7" name="Unvan 4"/>
          <p:cNvSpPr txBox="1">
            <a:spLocks/>
          </p:cNvSpPr>
          <p:nvPr/>
        </p:nvSpPr>
        <p:spPr>
          <a:xfrm>
            <a:off x="1117991" y="2403987"/>
            <a:ext cx="10017041" cy="3215149"/>
          </a:xfrm>
          <a:prstGeom prst="rect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4000" b="1" dirty="0" smtClean="0"/>
              <a:t>8. Oturum</a:t>
            </a:r>
          </a:p>
          <a:p>
            <a:pPr algn="ctr"/>
            <a:endParaRPr lang="tr-TR" sz="4000" b="1" dirty="0" smtClean="0"/>
          </a:p>
          <a:p>
            <a:pPr algn="ctr"/>
            <a:r>
              <a:rPr lang="tr-TR" sz="4000" b="1" dirty="0" smtClean="0"/>
              <a:t>Eğitim/Öğretim/Öğrenim Temel Kavramları</a:t>
            </a:r>
          </a:p>
          <a:p>
            <a:pPr algn="ctr"/>
            <a:endParaRPr lang="tr-TR" sz="2400" b="1" dirty="0" smtClean="0"/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Prof. Dr. Fitnat KAPTAN</a:t>
            </a: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HACETTEPE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287205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9647" y="-108676"/>
            <a:ext cx="3448581" cy="1953927"/>
          </a:xfrm>
          <a:prstGeom prst="rect">
            <a:avLst/>
          </a:prstGeom>
        </p:spPr>
      </p:pic>
      <p:sp>
        <p:nvSpPr>
          <p:cNvPr id="7" name="Unvan 4"/>
          <p:cNvSpPr txBox="1">
            <a:spLocks/>
          </p:cNvSpPr>
          <p:nvPr/>
        </p:nvSpPr>
        <p:spPr>
          <a:xfrm>
            <a:off x="1117991" y="2403987"/>
            <a:ext cx="10017041" cy="3215149"/>
          </a:xfrm>
          <a:prstGeom prst="rect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4000" b="1" dirty="0"/>
              <a:t>9</a:t>
            </a:r>
            <a:r>
              <a:rPr lang="tr-TR" sz="4000" b="1" dirty="0" smtClean="0"/>
              <a:t>. Oturum</a:t>
            </a:r>
          </a:p>
          <a:p>
            <a:pPr algn="ctr"/>
            <a:endParaRPr lang="tr-TR" sz="4000" b="1" dirty="0" smtClean="0"/>
          </a:p>
          <a:p>
            <a:pPr algn="ctr"/>
            <a:r>
              <a:rPr lang="tr-TR" sz="2400" b="1" dirty="0" smtClean="0"/>
              <a:t>Öğretim Yöntemleri (Coorperative Learning, </a:t>
            </a:r>
            <a:r>
              <a:rPr lang="tr-TR" sz="2400" b="1" dirty="0" err="1" smtClean="0"/>
              <a:t>Flipped</a:t>
            </a:r>
            <a:r>
              <a:rPr lang="tr-TR" sz="2400" b="1" dirty="0" smtClean="0"/>
              <a:t> ClassroomPeer-Lead Team Learning...)  Bologna Süreci, Akreditasyon</a:t>
            </a:r>
          </a:p>
          <a:p>
            <a:pPr algn="ctr"/>
            <a:endParaRPr lang="tr-TR" sz="2400" b="1" dirty="0" smtClean="0"/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Yrd. Doç. Dr. Ceyhan ÇİĞDEMOĞLU</a:t>
            </a:r>
            <a:endParaRPr lang="tr-TR" sz="4000" b="1" dirty="0"/>
          </a:p>
        </p:txBody>
      </p:sp>
      <p:sp>
        <p:nvSpPr>
          <p:cNvPr id="6" name="Unvan 4"/>
          <p:cNvSpPr>
            <a:spLocks noGrp="1"/>
          </p:cNvSpPr>
          <p:nvPr>
            <p:ph type="title"/>
          </p:nvPr>
        </p:nvSpPr>
        <p:spPr>
          <a:xfrm>
            <a:off x="4251698" y="279723"/>
            <a:ext cx="8022771" cy="1325563"/>
          </a:xfrm>
        </p:spPr>
        <p:txBody>
          <a:bodyPr>
            <a:normAutofit/>
          </a:bodyPr>
          <a:lstStyle/>
          <a:p>
            <a:r>
              <a:rPr lang="tr-TR" sz="3200" b="1" smtClean="0"/>
              <a:t>Etkili </a:t>
            </a:r>
            <a:r>
              <a:rPr lang="tr-TR" sz="3200" b="1" dirty="0" smtClean="0"/>
              <a:t>Eğitim Semineri 2017-2018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26713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9647" y="-108676"/>
            <a:ext cx="3448581" cy="1953927"/>
          </a:xfrm>
          <a:prstGeom prst="rect">
            <a:avLst/>
          </a:prstGeom>
        </p:spPr>
      </p:pic>
      <p:sp>
        <p:nvSpPr>
          <p:cNvPr id="7" name="Unvan 4"/>
          <p:cNvSpPr txBox="1">
            <a:spLocks/>
          </p:cNvSpPr>
          <p:nvPr/>
        </p:nvSpPr>
        <p:spPr>
          <a:xfrm>
            <a:off x="1117991" y="2403987"/>
            <a:ext cx="10017041" cy="3215149"/>
          </a:xfrm>
          <a:prstGeom prst="rect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4000" b="1" dirty="0" smtClean="0"/>
              <a:t>10. Oturum</a:t>
            </a:r>
          </a:p>
          <a:p>
            <a:pPr algn="ctr"/>
            <a:endParaRPr lang="tr-TR" sz="4000" b="1" dirty="0" smtClean="0"/>
          </a:p>
          <a:p>
            <a:pPr algn="ctr"/>
            <a:r>
              <a:rPr lang="tr-TR" sz="4000" b="1" dirty="0" err="1" smtClean="0"/>
              <a:t>Moodle</a:t>
            </a:r>
            <a:r>
              <a:rPr lang="tr-TR" sz="4000" b="1" dirty="0" smtClean="0"/>
              <a:t>, Sanal Sınıf Uygulaması (BBB)</a:t>
            </a:r>
          </a:p>
          <a:p>
            <a:pPr algn="ctr"/>
            <a:endParaRPr lang="tr-TR" sz="2400" b="1" dirty="0" smtClean="0"/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Hüseyin DÖLEN</a:t>
            </a:r>
          </a:p>
          <a:p>
            <a:pPr algn="ctr"/>
            <a:r>
              <a:rPr lang="tr-TR" sz="2400" b="1" dirty="0" err="1" smtClean="0">
                <a:solidFill>
                  <a:srgbClr val="FF0000"/>
                </a:solidFill>
              </a:rPr>
              <a:t>Moodle</a:t>
            </a:r>
            <a:r>
              <a:rPr lang="tr-TR" sz="2400" b="1" dirty="0" smtClean="0">
                <a:solidFill>
                  <a:srgbClr val="FF0000"/>
                </a:solidFill>
              </a:rPr>
              <a:t> Sistem Yöneticisi</a:t>
            </a:r>
            <a:endParaRPr lang="tr-TR" sz="4000" b="1" dirty="0"/>
          </a:p>
        </p:txBody>
      </p:sp>
      <p:sp>
        <p:nvSpPr>
          <p:cNvPr id="6" name="Unvan 4"/>
          <p:cNvSpPr>
            <a:spLocks noGrp="1"/>
          </p:cNvSpPr>
          <p:nvPr>
            <p:ph type="title"/>
          </p:nvPr>
        </p:nvSpPr>
        <p:spPr>
          <a:xfrm>
            <a:off x="4251698" y="279723"/>
            <a:ext cx="8022771" cy="1325563"/>
          </a:xfrm>
        </p:spPr>
        <p:txBody>
          <a:bodyPr>
            <a:normAutofit/>
          </a:bodyPr>
          <a:lstStyle/>
          <a:p>
            <a:r>
              <a:rPr lang="tr-TR" sz="3200" b="1" smtClean="0"/>
              <a:t>Etkili </a:t>
            </a:r>
            <a:r>
              <a:rPr lang="tr-TR" sz="3200" b="1" dirty="0" smtClean="0"/>
              <a:t>Eğitim Semineri 2017-2018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192720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9647" y="-108676"/>
            <a:ext cx="3448581" cy="1953927"/>
          </a:xfrm>
          <a:prstGeom prst="rect">
            <a:avLst/>
          </a:prstGeom>
        </p:spPr>
      </p:pic>
      <p:sp>
        <p:nvSpPr>
          <p:cNvPr id="7" name="Unvan 4"/>
          <p:cNvSpPr txBox="1">
            <a:spLocks/>
          </p:cNvSpPr>
          <p:nvPr/>
        </p:nvSpPr>
        <p:spPr>
          <a:xfrm>
            <a:off x="1117991" y="2403987"/>
            <a:ext cx="10017041" cy="3215149"/>
          </a:xfrm>
          <a:prstGeom prst="rect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4000" b="1" dirty="0" smtClean="0"/>
              <a:t>11. Oturum</a:t>
            </a:r>
          </a:p>
          <a:p>
            <a:pPr algn="ctr"/>
            <a:endParaRPr lang="tr-TR" sz="4000" b="1" dirty="0" smtClean="0"/>
          </a:p>
          <a:p>
            <a:pPr algn="ctr"/>
            <a:r>
              <a:rPr lang="tr-TR" sz="4000" b="1" dirty="0" smtClean="0"/>
              <a:t>Turnitin Uygulamaları</a:t>
            </a:r>
          </a:p>
          <a:p>
            <a:pPr algn="ctr"/>
            <a:endParaRPr lang="tr-TR" sz="2400" b="1" dirty="0" smtClean="0"/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Hüseyin DÖLEN</a:t>
            </a:r>
          </a:p>
          <a:p>
            <a:pPr algn="ctr"/>
            <a:r>
              <a:rPr lang="tr-TR" sz="2400" b="1" dirty="0" err="1" smtClean="0">
                <a:solidFill>
                  <a:srgbClr val="FF0000"/>
                </a:solidFill>
              </a:rPr>
              <a:t>Moodle</a:t>
            </a:r>
            <a:r>
              <a:rPr lang="tr-TR" sz="2400" b="1" dirty="0" smtClean="0">
                <a:solidFill>
                  <a:srgbClr val="FF0000"/>
                </a:solidFill>
              </a:rPr>
              <a:t> Sistem Yöneticisi</a:t>
            </a:r>
            <a:endParaRPr lang="tr-TR" sz="4000" b="1" dirty="0"/>
          </a:p>
        </p:txBody>
      </p:sp>
      <p:sp>
        <p:nvSpPr>
          <p:cNvPr id="6" name="Unvan 4"/>
          <p:cNvSpPr>
            <a:spLocks noGrp="1"/>
          </p:cNvSpPr>
          <p:nvPr>
            <p:ph type="title"/>
          </p:nvPr>
        </p:nvSpPr>
        <p:spPr>
          <a:xfrm>
            <a:off x="4251698" y="279723"/>
            <a:ext cx="8022771" cy="1325563"/>
          </a:xfrm>
        </p:spPr>
        <p:txBody>
          <a:bodyPr>
            <a:normAutofit/>
          </a:bodyPr>
          <a:lstStyle/>
          <a:p>
            <a:r>
              <a:rPr lang="tr-TR" sz="3200" b="1" smtClean="0"/>
              <a:t>Etkili </a:t>
            </a:r>
            <a:r>
              <a:rPr lang="tr-TR" sz="3200" b="1" dirty="0" smtClean="0"/>
              <a:t>Eğitim Semineri 2017-2018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293663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9647" y="-108676"/>
            <a:ext cx="3448581" cy="1953927"/>
          </a:xfrm>
          <a:prstGeom prst="rect">
            <a:avLst/>
          </a:prstGeom>
        </p:spPr>
      </p:pic>
      <p:sp>
        <p:nvSpPr>
          <p:cNvPr id="7" name="Unvan 4"/>
          <p:cNvSpPr txBox="1">
            <a:spLocks/>
          </p:cNvSpPr>
          <p:nvPr/>
        </p:nvSpPr>
        <p:spPr>
          <a:xfrm>
            <a:off x="1117991" y="2403987"/>
            <a:ext cx="10017041" cy="3215149"/>
          </a:xfrm>
          <a:prstGeom prst="rect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4000" b="1" dirty="0" smtClean="0"/>
              <a:t>Sertifika Töreni</a:t>
            </a:r>
            <a:endParaRPr lang="tr-TR" sz="4000" b="1" dirty="0"/>
          </a:p>
          <a:p>
            <a:pPr algn="ctr"/>
            <a:r>
              <a:rPr lang="tr-TR" sz="4000" b="1" dirty="0"/>
              <a:t>v</a:t>
            </a:r>
            <a:r>
              <a:rPr lang="tr-TR" sz="4000" b="1" dirty="0" smtClean="0"/>
              <a:t>e </a:t>
            </a:r>
            <a:endParaRPr lang="tr-TR" sz="4000" b="1" dirty="0"/>
          </a:p>
          <a:p>
            <a:pPr algn="ctr"/>
            <a:r>
              <a:rPr lang="tr-TR" sz="4000" b="1" dirty="0" smtClean="0"/>
              <a:t>Kapanış</a:t>
            </a:r>
          </a:p>
          <a:p>
            <a:pPr algn="ctr"/>
            <a:endParaRPr lang="tr-TR" sz="2400" b="1" dirty="0" smtClean="0"/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Prof. Dr. Yıldırım ÜÇTUĞ </a:t>
            </a: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Rektör</a:t>
            </a:r>
            <a:endParaRPr lang="tr-TR" sz="4000" b="1" dirty="0"/>
          </a:p>
        </p:txBody>
      </p:sp>
      <p:sp>
        <p:nvSpPr>
          <p:cNvPr id="6" name="Unvan 4"/>
          <p:cNvSpPr>
            <a:spLocks noGrp="1"/>
          </p:cNvSpPr>
          <p:nvPr>
            <p:ph type="title"/>
          </p:nvPr>
        </p:nvSpPr>
        <p:spPr>
          <a:xfrm>
            <a:off x="4251698" y="279723"/>
            <a:ext cx="8022771" cy="1325563"/>
          </a:xfrm>
        </p:spPr>
        <p:txBody>
          <a:bodyPr>
            <a:normAutofit/>
          </a:bodyPr>
          <a:lstStyle/>
          <a:p>
            <a:r>
              <a:rPr lang="tr-TR" sz="3200" b="1" smtClean="0"/>
              <a:t>Etkili </a:t>
            </a:r>
            <a:r>
              <a:rPr lang="tr-TR" sz="3200" b="1" dirty="0" smtClean="0"/>
              <a:t>Eğitim Semineri 2017-2018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33533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0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9647" y="-108676"/>
            <a:ext cx="3448581" cy="1953927"/>
          </a:xfrm>
          <a:prstGeom prst="rect">
            <a:avLst/>
          </a:prstGeom>
        </p:spPr>
      </p:pic>
      <p:sp>
        <p:nvSpPr>
          <p:cNvPr id="7" name="Unvan 4"/>
          <p:cNvSpPr txBox="1">
            <a:spLocks/>
          </p:cNvSpPr>
          <p:nvPr/>
        </p:nvSpPr>
        <p:spPr>
          <a:xfrm>
            <a:off x="1117991" y="2403987"/>
            <a:ext cx="10017041" cy="3215149"/>
          </a:xfrm>
          <a:prstGeom prst="rect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4000" b="1" dirty="0" smtClean="0"/>
              <a:t>Açılış</a:t>
            </a:r>
          </a:p>
          <a:p>
            <a:pPr algn="ctr"/>
            <a:endParaRPr lang="tr-TR" sz="2400" b="1" dirty="0" smtClean="0"/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Prof. Dr. Yıldırım ÜÇTUĞ </a:t>
            </a: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Rektör</a:t>
            </a:r>
            <a:endParaRPr lang="tr-TR" sz="4000" b="1" dirty="0"/>
          </a:p>
        </p:txBody>
      </p:sp>
      <p:sp>
        <p:nvSpPr>
          <p:cNvPr id="8" name="Unvan 4"/>
          <p:cNvSpPr>
            <a:spLocks noGrp="1"/>
          </p:cNvSpPr>
          <p:nvPr>
            <p:ph type="title"/>
          </p:nvPr>
        </p:nvSpPr>
        <p:spPr>
          <a:xfrm>
            <a:off x="4251698" y="279723"/>
            <a:ext cx="8022771" cy="1325563"/>
          </a:xfrm>
        </p:spPr>
        <p:txBody>
          <a:bodyPr>
            <a:normAutofit/>
          </a:bodyPr>
          <a:lstStyle/>
          <a:p>
            <a:r>
              <a:rPr lang="tr-TR" sz="3200" b="1" smtClean="0"/>
              <a:t>Etkili </a:t>
            </a:r>
            <a:r>
              <a:rPr lang="tr-TR" sz="3200" b="1" dirty="0" smtClean="0"/>
              <a:t>Eğitim Semineri 2017-2018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287538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9647" y="-108676"/>
            <a:ext cx="3448581" cy="1953927"/>
          </a:xfrm>
          <a:prstGeom prst="rect">
            <a:avLst/>
          </a:prstGeom>
        </p:spPr>
      </p:pic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4251698" y="279723"/>
            <a:ext cx="8022771" cy="1325563"/>
          </a:xfrm>
        </p:spPr>
        <p:txBody>
          <a:bodyPr>
            <a:normAutofit/>
          </a:bodyPr>
          <a:lstStyle/>
          <a:p>
            <a:r>
              <a:rPr lang="tr-TR" sz="3200" b="1" smtClean="0"/>
              <a:t>Etkili </a:t>
            </a:r>
            <a:r>
              <a:rPr lang="tr-TR" sz="3200" b="1" dirty="0" smtClean="0"/>
              <a:t>Eğitim Semineri 2017-2018</a:t>
            </a:r>
            <a:endParaRPr lang="tr-TR" sz="3200" b="1" dirty="0"/>
          </a:p>
        </p:txBody>
      </p:sp>
      <p:sp>
        <p:nvSpPr>
          <p:cNvPr id="7" name="Unvan 4"/>
          <p:cNvSpPr txBox="1">
            <a:spLocks/>
          </p:cNvSpPr>
          <p:nvPr/>
        </p:nvSpPr>
        <p:spPr>
          <a:xfrm>
            <a:off x="1117991" y="2403987"/>
            <a:ext cx="10017041" cy="3215149"/>
          </a:xfrm>
          <a:prstGeom prst="rect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4000" b="1" dirty="0" smtClean="0"/>
              <a:t>1. Oturum</a:t>
            </a:r>
          </a:p>
          <a:p>
            <a:pPr algn="ctr"/>
            <a:endParaRPr lang="tr-TR" sz="4000" b="1" dirty="0" smtClean="0"/>
          </a:p>
          <a:p>
            <a:pPr algn="ctr"/>
            <a:r>
              <a:rPr lang="tr-TR" sz="4000" b="1" dirty="0" smtClean="0"/>
              <a:t>İdari Konular (Eğitim)</a:t>
            </a:r>
          </a:p>
          <a:p>
            <a:pPr algn="ctr"/>
            <a:endParaRPr lang="tr-TR" sz="2400" b="1" dirty="0" smtClean="0"/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Prof. Dr. Yılmaz KAPTAN </a:t>
            </a: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Rektör Yardımcısı </a:t>
            </a:r>
          </a:p>
        </p:txBody>
      </p:sp>
    </p:spTree>
    <p:extLst>
      <p:ext uri="{BB962C8B-B14F-4D97-AF65-F5344CB8AC3E}">
        <p14:creationId xmlns:p14="http://schemas.microsoft.com/office/powerpoint/2010/main" val="18860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9647" y="-108676"/>
            <a:ext cx="3448581" cy="1953927"/>
          </a:xfrm>
          <a:prstGeom prst="rect">
            <a:avLst/>
          </a:prstGeom>
        </p:spPr>
      </p:pic>
      <p:sp>
        <p:nvSpPr>
          <p:cNvPr id="7" name="Unvan 4"/>
          <p:cNvSpPr txBox="1">
            <a:spLocks/>
          </p:cNvSpPr>
          <p:nvPr/>
        </p:nvSpPr>
        <p:spPr>
          <a:xfrm>
            <a:off x="1117991" y="2403987"/>
            <a:ext cx="10017041" cy="3215149"/>
          </a:xfrm>
          <a:prstGeom prst="rect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4000" b="1" dirty="0" smtClean="0"/>
              <a:t>2. Oturum</a:t>
            </a:r>
          </a:p>
          <a:p>
            <a:pPr algn="ctr"/>
            <a:endParaRPr lang="tr-TR" sz="4000" b="1" dirty="0" smtClean="0"/>
          </a:p>
          <a:p>
            <a:pPr algn="ctr"/>
            <a:r>
              <a:rPr lang="tr-TR" sz="4000" b="1" dirty="0" smtClean="0"/>
              <a:t>İdari Konular (Araştırma)</a:t>
            </a:r>
          </a:p>
          <a:p>
            <a:pPr algn="ctr"/>
            <a:r>
              <a:rPr lang="tr-TR" sz="4000" b="1" dirty="0" smtClean="0"/>
              <a:t> </a:t>
            </a:r>
            <a:endParaRPr lang="tr-TR" sz="2400" b="1" dirty="0" smtClean="0"/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Prof. Dr. Serkan ERYILMAZ</a:t>
            </a: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Rektör Yardımcısı</a:t>
            </a:r>
            <a:endParaRPr lang="tr-TR" sz="4000" b="1" dirty="0"/>
          </a:p>
        </p:txBody>
      </p:sp>
      <p:sp>
        <p:nvSpPr>
          <p:cNvPr id="6" name="Unvan 4"/>
          <p:cNvSpPr txBox="1">
            <a:spLocks/>
          </p:cNvSpPr>
          <p:nvPr/>
        </p:nvSpPr>
        <p:spPr>
          <a:xfrm>
            <a:off x="4251698" y="279723"/>
            <a:ext cx="802277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b="1" smtClean="0"/>
              <a:t>Etkili </a:t>
            </a:r>
            <a:r>
              <a:rPr lang="tr-TR" sz="3200" b="1" dirty="0" smtClean="0"/>
              <a:t>Eğitim Semineri 2017-2018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227166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9647" y="-108676"/>
            <a:ext cx="3448581" cy="1953927"/>
          </a:xfrm>
          <a:prstGeom prst="rect">
            <a:avLst/>
          </a:prstGeom>
        </p:spPr>
      </p:pic>
      <p:sp>
        <p:nvSpPr>
          <p:cNvPr id="7" name="Unvan 4"/>
          <p:cNvSpPr txBox="1">
            <a:spLocks/>
          </p:cNvSpPr>
          <p:nvPr/>
        </p:nvSpPr>
        <p:spPr>
          <a:xfrm>
            <a:off x="1117991" y="2403987"/>
            <a:ext cx="10017041" cy="3215149"/>
          </a:xfrm>
          <a:prstGeom prst="rect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4000" b="1" dirty="0" smtClean="0"/>
              <a:t>3. Oturum</a:t>
            </a:r>
          </a:p>
          <a:p>
            <a:pPr algn="ctr"/>
            <a:endParaRPr lang="tr-TR" sz="4000" b="1" dirty="0" smtClean="0"/>
          </a:p>
          <a:p>
            <a:pPr algn="ctr"/>
            <a:r>
              <a:rPr lang="tr-TR" sz="4000" b="1" dirty="0" smtClean="0"/>
              <a:t>Sınıf İçi İletişim Yöntem ve Teknikleri</a:t>
            </a:r>
          </a:p>
          <a:p>
            <a:pPr algn="ctr"/>
            <a:r>
              <a:rPr lang="tr-TR" sz="4000" b="1" dirty="0" smtClean="0"/>
              <a:t> </a:t>
            </a:r>
            <a:endParaRPr lang="tr-TR" sz="2400" b="1" dirty="0" smtClean="0"/>
          </a:p>
          <a:p>
            <a:pPr algn="ctr"/>
            <a:r>
              <a:rPr lang="en-US" sz="2400" b="1">
                <a:solidFill>
                  <a:srgbClr val="FF0000"/>
                </a:solidFill>
              </a:rPr>
              <a:t>Yrd.Doç.Dr. Neşe ALKAN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6" name="Unvan 4"/>
          <p:cNvSpPr>
            <a:spLocks noGrp="1"/>
          </p:cNvSpPr>
          <p:nvPr>
            <p:ph type="title"/>
          </p:nvPr>
        </p:nvSpPr>
        <p:spPr>
          <a:xfrm>
            <a:off x="4251698" y="279723"/>
            <a:ext cx="8022771" cy="1325563"/>
          </a:xfrm>
        </p:spPr>
        <p:txBody>
          <a:bodyPr>
            <a:normAutofit/>
          </a:bodyPr>
          <a:lstStyle/>
          <a:p>
            <a:r>
              <a:rPr lang="tr-TR" sz="3200" b="1" smtClean="0"/>
              <a:t>Etkili </a:t>
            </a:r>
            <a:r>
              <a:rPr lang="tr-TR" sz="3200" b="1" dirty="0" smtClean="0"/>
              <a:t>Eğitim Semineri 2017-2018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112128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9647" y="-108676"/>
            <a:ext cx="3448581" cy="1953927"/>
          </a:xfrm>
          <a:prstGeom prst="rect">
            <a:avLst/>
          </a:prstGeom>
        </p:spPr>
      </p:pic>
      <p:sp>
        <p:nvSpPr>
          <p:cNvPr id="7" name="Unvan 4"/>
          <p:cNvSpPr txBox="1">
            <a:spLocks/>
          </p:cNvSpPr>
          <p:nvPr/>
        </p:nvSpPr>
        <p:spPr>
          <a:xfrm>
            <a:off x="1117991" y="2403987"/>
            <a:ext cx="10017041" cy="3215149"/>
          </a:xfrm>
          <a:prstGeom prst="rect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4000" b="1" dirty="0" smtClean="0"/>
              <a:t>4. Oturum</a:t>
            </a:r>
          </a:p>
          <a:p>
            <a:pPr algn="ctr"/>
            <a:endParaRPr lang="tr-TR" sz="4000" b="1" dirty="0" smtClean="0"/>
          </a:p>
          <a:p>
            <a:pPr algn="ctr"/>
            <a:r>
              <a:rPr lang="tr-TR" sz="4000" b="1" dirty="0" smtClean="0"/>
              <a:t>İletişim Yöntem ve Tekniklerinin Önemi</a:t>
            </a:r>
          </a:p>
          <a:p>
            <a:pPr algn="ctr"/>
            <a:r>
              <a:rPr lang="tr-TR" sz="4000" b="1" dirty="0" smtClean="0"/>
              <a:t> </a:t>
            </a:r>
            <a:endParaRPr lang="tr-TR" sz="2400" b="1" dirty="0" smtClean="0"/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Prof. Dr. Yıldırım ÜÇTUĞ </a:t>
            </a: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Rektör</a:t>
            </a:r>
            <a:endParaRPr lang="tr-TR" sz="4000" b="1" dirty="0"/>
          </a:p>
        </p:txBody>
      </p:sp>
      <p:sp>
        <p:nvSpPr>
          <p:cNvPr id="6" name="Unvan 4"/>
          <p:cNvSpPr>
            <a:spLocks noGrp="1"/>
          </p:cNvSpPr>
          <p:nvPr>
            <p:ph type="title"/>
          </p:nvPr>
        </p:nvSpPr>
        <p:spPr>
          <a:xfrm>
            <a:off x="4251698" y="279723"/>
            <a:ext cx="8022771" cy="1325563"/>
          </a:xfrm>
        </p:spPr>
        <p:txBody>
          <a:bodyPr>
            <a:normAutofit/>
          </a:bodyPr>
          <a:lstStyle/>
          <a:p>
            <a:r>
              <a:rPr lang="tr-TR" sz="3200" b="1" smtClean="0"/>
              <a:t>Etkili </a:t>
            </a:r>
            <a:r>
              <a:rPr lang="tr-TR" sz="3200" b="1" dirty="0" smtClean="0"/>
              <a:t>Eğitim Semineri 2017-2018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234374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9647" y="-108676"/>
            <a:ext cx="3448581" cy="1953927"/>
          </a:xfrm>
          <a:prstGeom prst="rect">
            <a:avLst/>
          </a:prstGeom>
        </p:spPr>
      </p:pic>
      <p:sp>
        <p:nvSpPr>
          <p:cNvPr id="7" name="Unvan 4"/>
          <p:cNvSpPr txBox="1">
            <a:spLocks/>
          </p:cNvSpPr>
          <p:nvPr/>
        </p:nvSpPr>
        <p:spPr>
          <a:xfrm>
            <a:off x="1117991" y="2403987"/>
            <a:ext cx="10017041" cy="3215149"/>
          </a:xfrm>
          <a:prstGeom prst="rect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4000" b="1" dirty="0" smtClean="0"/>
              <a:t>5. Oturum</a:t>
            </a:r>
          </a:p>
          <a:p>
            <a:pPr algn="ctr"/>
            <a:endParaRPr lang="tr-TR" sz="4000" b="1" dirty="0" smtClean="0"/>
          </a:p>
          <a:p>
            <a:pPr algn="ctr"/>
            <a:r>
              <a:rPr lang="tr-TR" sz="4000" b="1" dirty="0" smtClean="0"/>
              <a:t>Eğitim Teknolojileri,</a:t>
            </a:r>
          </a:p>
          <a:p>
            <a:pPr algn="ctr"/>
            <a:r>
              <a:rPr lang="tr-TR" sz="4000" b="1" dirty="0" err="1" smtClean="0"/>
              <a:t>Moodle</a:t>
            </a:r>
            <a:r>
              <a:rPr lang="tr-TR" sz="4000" b="1" dirty="0" smtClean="0"/>
              <a:t>  Temel Kavramları ve Trendler </a:t>
            </a:r>
          </a:p>
          <a:p>
            <a:pPr algn="ctr"/>
            <a:endParaRPr lang="tr-TR" sz="2400" b="1" dirty="0" smtClean="0"/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Yücel TEKİN</a:t>
            </a: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Uzaktan Eğitim Koordinatörü</a:t>
            </a:r>
            <a:endParaRPr lang="tr-TR" sz="4000" b="1" dirty="0"/>
          </a:p>
        </p:txBody>
      </p:sp>
      <p:sp>
        <p:nvSpPr>
          <p:cNvPr id="6" name="Unvan 4"/>
          <p:cNvSpPr>
            <a:spLocks noGrp="1"/>
          </p:cNvSpPr>
          <p:nvPr>
            <p:ph type="title"/>
          </p:nvPr>
        </p:nvSpPr>
        <p:spPr>
          <a:xfrm>
            <a:off x="4251698" y="279723"/>
            <a:ext cx="8022771" cy="1325563"/>
          </a:xfrm>
        </p:spPr>
        <p:txBody>
          <a:bodyPr>
            <a:normAutofit/>
          </a:bodyPr>
          <a:lstStyle/>
          <a:p>
            <a:r>
              <a:rPr lang="tr-TR" sz="3200" b="1" smtClean="0"/>
              <a:t>Etkili </a:t>
            </a:r>
            <a:r>
              <a:rPr lang="tr-TR" sz="3200" b="1" dirty="0" smtClean="0"/>
              <a:t>Eğitim Semineri 2017-2018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333972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9647" y="-108676"/>
            <a:ext cx="3448581" cy="1953927"/>
          </a:xfrm>
          <a:prstGeom prst="rect">
            <a:avLst/>
          </a:prstGeom>
        </p:spPr>
      </p:pic>
      <p:sp>
        <p:nvSpPr>
          <p:cNvPr id="7" name="Unvan 4"/>
          <p:cNvSpPr txBox="1">
            <a:spLocks/>
          </p:cNvSpPr>
          <p:nvPr/>
        </p:nvSpPr>
        <p:spPr>
          <a:xfrm>
            <a:off x="1117991" y="2403987"/>
            <a:ext cx="10017041" cy="3215149"/>
          </a:xfrm>
          <a:prstGeom prst="rect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4000" b="1" dirty="0"/>
              <a:t>6</a:t>
            </a:r>
            <a:r>
              <a:rPr lang="tr-TR" sz="4000" b="1" dirty="0" smtClean="0"/>
              <a:t>. Oturum</a:t>
            </a:r>
          </a:p>
          <a:p>
            <a:pPr algn="ctr"/>
            <a:endParaRPr lang="tr-TR" sz="4000" b="1" dirty="0" smtClean="0"/>
          </a:p>
          <a:p>
            <a:pPr algn="ctr"/>
            <a:r>
              <a:rPr lang="tr-TR" sz="4000" b="1" dirty="0" smtClean="0"/>
              <a:t>Ölçme ve Değerlendirmenin Temel Kavramları</a:t>
            </a:r>
          </a:p>
          <a:p>
            <a:pPr algn="ctr"/>
            <a:endParaRPr lang="tr-TR" sz="2400" b="1" dirty="0" smtClean="0"/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Prof. Dr. Meral AKSU</a:t>
            </a: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ODTÜ</a:t>
            </a:r>
            <a:endParaRPr lang="tr-TR" sz="4000" b="1" dirty="0"/>
          </a:p>
        </p:txBody>
      </p:sp>
      <p:sp>
        <p:nvSpPr>
          <p:cNvPr id="6" name="Unvan 4"/>
          <p:cNvSpPr>
            <a:spLocks noGrp="1"/>
          </p:cNvSpPr>
          <p:nvPr>
            <p:ph type="title"/>
          </p:nvPr>
        </p:nvSpPr>
        <p:spPr>
          <a:xfrm>
            <a:off x="4251698" y="279723"/>
            <a:ext cx="8022771" cy="1325563"/>
          </a:xfrm>
        </p:spPr>
        <p:txBody>
          <a:bodyPr>
            <a:normAutofit/>
          </a:bodyPr>
          <a:lstStyle/>
          <a:p>
            <a:r>
              <a:rPr lang="tr-TR" sz="3200" b="1" smtClean="0"/>
              <a:t>Etkili </a:t>
            </a:r>
            <a:r>
              <a:rPr lang="tr-TR" sz="3200" b="1" dirty="0" smtClean="0"/>
              <a:t>Eğitim Semineri 2017-2018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424392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252</Words>
  <Application>Microsoft Office PowerPoint</Application>
  <PresentationFormat>Geniş ekran</PresentationFormat>
  <Paragraphs>90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Teması</vt:lpstr>
      <vt:lpstr>PowerPoint Sunusu</vt:lpstr>
      <vt:lpstr>PowerPoint Sunusu</vt:lpstr>
      <vt:lpstr>Etkili Eğitim Semineri 2017-2018</vt:lpstr>
      <vt:lpstr>Etkili Eğitim Semineri 2017-2018</vt:lpstr>
      <vt:lpstr>PowerPoint Sunusu</vt:lpstr>
      <vt:lpstr>Etkili Eğitim Semineri 2017-2018</vt:lpstr>
      <vt:lpstr>Etkili Eğitim Semineri 2017-2018</vt:lpstr>
      <vt:lpstr>Etkili Eğitim Semineri 2017-2018</vt:lpstr>
      <vt:lpstr>Etkili Eğitim Semineri 2017-2018</vt:lpstr>
      <vt:lpstr>Etkili Eğitim Semineri 2017-2018</vt:lpstr>
      <vt:lpstr>Etkili Eğitim Semineri 2017-2018</vt:lpstr>
      <vt:lpstr>Etkili Eğitim Semineri 2017-2018</vt:lpstr>
      <vt:lpstr>Etkili Eğitim Semineri 2017-2018</vt:lpstr>
      <vt:lpstr>Etkili Eğitim Semineri 2017-2018</vt:lpstr>
      <vt:lpstr>Etkili Eğitim Semineri 2017-2018</vt:lpstr>
    </vt:vector>
  </TitlesOfParts>
  <Company>MoTuN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uze</dc:creator>
  <cp:lastModifiedBy>Admin</cp:lastModifiedBy>
  <cp:revision>10</cp:revision>
  <dcterms:created xsi:type="dcterms:W3CDTF">2018-03-13T20:07:41Z</dcterms:created>
  <dcterms:modified xsi:type="dcterms:W3CDTF">2018-03-14T11:06:14Z</dcterms:modified>
</cp:coreProperties>
</file>