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45"/>
  </p:notesMasterIdLst>
  <p:sldIdLst>
    <p:sldId id="257" r:id="rId2"/>
    <p:sldId id="302" r:id="rId3"/>
    <p:sldId id="306" r:id="rId4"/>
    <p:sldId id="304" r:id="rId5"/>
    <p:sldId id="307" r:id="rId6"/>
    <p:sldId id="308" r:id="rId7"/>
    <p:sldId id="309" r:id="rId8"/>
    <p:sldId id="310" r:id="rId9"/>
    <p:sldId id="311" r:id="rId10"/>
    <p:sldId id="312" r:id="rId11"/>
    <p:sldId id="258" r:id="rId12"/>
    <p:sldId id="259" r:id="rId13"/>
    <p:sldId id="260" r:id="rId14"/>
    <p:sldId id="261" r:id="rId15"/>
    <p:sldId id="262" r:id="rId16"/>
    <p:sldId id="296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2" r:id="rId35"/>
    <p:sldId id="283" r:id="rId36"/>
    <p:sldId id="284" r:id="rId37"/>
    <p:sldId id="305" r:id="rId38"/>
    <p:sldId id="299" r:id="rId39"/>
    <p:sldId id="300" r:id="rId40"/>
    <p:sldId id="301" r:id="rId41"/>
    <p:sldId id="297" r:id="rId42"/>
    <p:sldId id="298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1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2A195-262D-432D-BEBA-44A95FF80E3D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920586-AFC4-44A7-A643-F3A0B31DB47E}">
      <dgm:prSet phldrT="[Metin]"/>
      <dgm:spPr/>
      <dgm:t>
        <a:bodyPr/>
        <a:lstStyle/>
        <a:p>
          <a:r>
            <a:rPr lang="tr-TR" dirty="0"/>
            <a:t>Doğru ve etkili sözlü iletişim</a:t>
          </a:r>
          <a:endParaRPr lang="en-US" dirty="0"/>
        </a:p>
      </dgm:t>
    </dgm:pt>
    <dgm:pt modelId="{F72D45D1-50F8-4141-8011-763FF0ECD7FF}" type="parTrans" cxnId="{E8AD23B4-9746-4BB5-B6EA-5BA7BC712B8F}">
      <dgm:prSet/>
      <dgm:spPr/>
      <dgm:t>
        <a:bodyPr/>
        <a:lstStyle/>
        <a:p>
          <a:endParaRPr lang="en-US"/>
        </a:p>
      </dgm:t>
    </dgm:pt>
    <dgm:pt modelId="{AAAA3A84-6ACC-4D37-B04B-420C2FE14A9B}" type="sibTrans" cxnId="{E8AD23B4-9746-4BB5-B6EA-5BA7BC712B8F}">
      <dgm:prSet/>
      <dgm:spPr/>
      <dgm:t>
        <a:bodyPr/>
        <a:lstStyle/>
        <a:p>
          <a:endParaRPr lang="en-US"/>
        </a:p>
      </dgm:t>
    </dgm:pt>
    <dgm:pt modelId="{D5BFC7C3-B424-4C86-B237-E0BBFCC3F852}">
      <dgm:prSet phldrT="[Metin]"/>
      <dgm:spPr/>
      <dgm:t>
        <a:bodyPr/>
        <a:lstStyle/>
        <a:p>
          <a:r>
            <a:rPr lang="tr-TR" dirty="0"/>
            <a:t>Ses tonu</a:t>
          </a:r>
          <a:endParaRPr lang="en-US" dirty="0"/>
        </a:p>
      </dgm:t>
    </dgm:pt>
    <dgm:pt modelId="{A81D4D4D-914C-4DAB-8CB1-1A334D571375}" type="parTrans" cxnId="{A4CFE54D-4DE2-43EB-8501-8B3DB90FD6C1}">
      <dgm:prSet/>
      <dgm:spPr/>
      <dgm:t>
        <a:bodyPr/>
        <a:lstStyle/>
        <a:p>
          <a:endParaRPr lang="en-US"/>
        </a:p>
      </dgm:t>
    </dgm:pt>
    <dgm:pt modelId="{F46E11D3-BB76-4308-9B84-B278FC6FB36F}" type="sibTrans" cxnId="{A4CFE54D-4DE2-43EB-8501-8B3DB90FD6C1}">
      <dgm:prSet/>
      <dgm:spPr/>
      <dgm:t>
        <a:bodyPr/>
        <a:lstStyle/>
        <a:p>
          <a:endParaRPr lang="en-US"/>
        </a:p>
      </dgm:t>
    </dgm:pt>
    <dgm:pt modelId="{4A0C0FAB-F533-46DE-B87C-A8AA1EA05073}">
      <dgm:prSet phldrT="[Metin]"/>
      <dgm:spPr/>
      <dgm:t>
        <a:bodyPr/>
        <a:lstStyle/>
        <a:p>
          <a:r>
            <a:rPr lang="tr-TR" dirty="0"/>
            <a:t>Diksiyon</a:t>
          </a:r>
          <a:endParaRPr lang="en-US" dirty="0"/>
        </a:p>
      </dgm:t>
    </dgm:pt>
    <dgm:pt modelId="{0D06B95B-2349-472E-9463-2C1F1CBA23F3}" type="parTrans" cxnId="{6C4A920E-84DE-4748-877C-1AEF49E2B84D}">
      <dgm:prSet/>
      <dgm:spPr/>
      <dgm:t>
        <a:bodyPr/>
        <a:lstStyle/>
        <a:p>
          <a:endParaRPr lang="en-US"/>
        </a:p>
      </dgm:t>
    </dgm:pt>
    <dgm:pt modelId="{C80466EB-3DA2-484A-8F5C-D754B932058A}" type="sibTrans" cxnId="{6C4A920E-84DE-4748-877C-1AEF49E2B84D}">
      <dgm:prSet/>
      <dgm:spPr/>
      <dgm:t>
        <a:bodyPr/>
        <a:lstStyle/>
        <a:p>
          <a:endParaRPr lang="en-US"/>
        </a:p>
      </dgm:t>
    </dgm:pt>
    <dgm:pt modelId="{ECBDA7E8-E650-44F1-A8B4-A57F8A14ABD3}">
      <dgm:prSet phldrT="[Metin]"/>
      <dgm:spPr/>
      <dgm:t>
        <a:bodyPr/>
        <a:lstStyle/>
        <a:p>
          <a:r>
            <a:rPr lang="tr-TR" dirty="0"/>
            <a:t>Akıcılık</a:t>
          </a:r>
          <a:endParaRPr lang="en-US" dirty="0"/>
        </a:p>
      </dgm:t>
    </dgm:pt>
    <dgm:pt modelId="{26DBAD7B-E1F9-44E7-9FBB-653A01DC8090}" type="parTrans" cxnId="{D62E437D-B4E0-4C1E-9662-99CDFA8EC765}">
      <dgm:prSet/>
      <dgm:spPr/>
      <dgm:t>
        <a:bodyPr/>
        <a:lstStyle/>
        <a:p>
          <a:endParaRPr lang="en-US"/>
        </a:p>
      </dgm:t>
    </dgm:pt>
    <dgm:pt modelId="{AEE1B917-5CB8-4EE6-9C42-E15F2C745198}" type="sibTrans" cxnId="{D62E437D-B4E0-4C1E-9662-99CDFA8EC765}">
      <dgm:prSet/>
      <dgm:spPr/>
      <dgm:t>
        <a:bodyPr/>
        <a:lstStyle/>
        <a:p>
          <a:endParaRPr lang="en-US"/>
        </a:p>
      </dgm:t>
    </dgm:pt>
    <dgm:pt modelId="{A749114D-A4D7-4F27-8322-63D2B8166423}">
      <dgm:prSet phldrT="[Metin]"/>
      <dgm:spPr/>
      <dgm:t>
        <a:bodyPr/>
        <a:lstStyle/>
        <a:p>
          <a:r>
            <a:rPr lang="tr-TR" dirty="0"/>
            <a:t>Dinleyiciye uygunluk</a:t>
          </a:r>
          <a:endParaRPr lang="en-US" dirty="0"/>
        </a:p>
      </dgm:t>
    </dgm:pt>
    <dgm:pt modelId="{E775EAF8-3908-4433-A96B-EC173C847C36}" type="parTrans" cxnId="{3E36B050-35BF-4731-A6EF-856A1C11EE06}">
      <dgm:prSet/>
      <dgm:spPr/>
      <dgm:t>
        <a:bodyPr/>
        <a:lstStyle/>
        <a:p>
          <a:endParaRPr lang="en-US"/>
        </a:p>
      </dgm:t>
    </dgm:pt>
    <dgm:pt modelId="{BAD200F6-A83A-4F63-8C90-2DC181769727}" type="sibTrans" cxnId="{3E36B050-35BF-4731-A6EF-856A1C11EE06}">
      <dgm:prSet/>
      <dgm:spPr/>
      <dgm:t>
        <a:bodyPr/>
        <a:lstStyle/>
        <a:p>
          <a:endParaRPr lang="en-US"/>
        </a:p>
      </dgm:t>
    </dgm:pt>
    <dgm:pt modelId="{2889951A-F2FB-42D0-83EE-302DDA3E9C43}">
      <dgm:prSet phldrT="[Metin]"/>
      <dgm:spPr/>
      <dgm:t>
        <a:bodyPr/>
        <a:lstStyle/>
        <a:p>
          <a:r>
            <a:rPr lang="tr-TR" dirty="0"/>
            <a:t>Sözcük birikimi</a:t>
          </a:r>
          <a:endParaRPr lang="en-US" dirty="0"/>
        </a:p>
      </dgm:t>
    </dgm:pt>
    <dgm:pt modelId="{66D0FD22-4B1B-4FF6-AA4F-A90BA27BF5AF}" type="parTrans" cxnId="{54AFD317-120F-4A43-8A0E-FAB2AC501683}">
      <dgm:prSet/>
      <dgm:spPr/>
      <dgm:t>
        <a:bodyPr/>
        <a:lstStyle/>
        <a:p>
          <a:endParaRPr lang="en-US"/>
        </a:p>
      </dgm:t>
    </dgm:pt>
    <dgm:pt modelId="{0D1AC538-9F6C-4990-A464-CFDB71275C69}" type="sibTrans" cxnId="{54AFD317-120F-4A43-8A0E-FAB2AC501683}">
      <dgm:prSet/>
      <dgm:spPr/>
      <dgm:t>
        <a:bodyPr/>
        <a:lstStyle/>
        <a:p>
          <a:endParaRPr lang="en-US"/>
        </a:p>
      </dgm:t>
    </dgm:pt>
    <dgm:pt modelId="{BF0E8104-0475-4EA0-96F8-999FE447BD41}">
      <dgm:prSet phldrT="[Metin]"/>
      <dgm:spPr/>
      <dgm:t>
        <a:bodyPr/>
        <a:lstStyle/>
        <a:p>
          <a:r>
            <a:rPr lang="tr-TR" dirty="0"/>
            <a:t>İçerik</a:t>
          </a:r>
          <a:endParaRPr lang="en-US" dirty="0"/>
        </a:p>
      </dgm:t>
    </dgm:pt>
    <dgm:pt modelId="{25F1150C-A0BE-4307-9E5A-0E85B6FB7AA3}" type="parTrans" cxnId="{2BEB1754-1E39-4CE5-8C11-EDAAFF4A9E3F}">
      <dgm:prSet/>
      <dgm:spPr/>
      <dgm:t>
        <a:bodyPr/>
        <a:lstStyle/>
        <a:p>
          <a:endParaRPr lang="en-US"/>
        </a:p>
      </dgm:t>
    </dgm:pt>
    <dgm:pt modelId="{BDCC316A-6B72-498A-8EF3-7B3DF0475020}" type="sibTrans" cxnId="{2BEB1754-1E39-4CE5-8C11-EDAAFF4A9E3F}">
      <dgm:prSet/>
      <dgm:spPr/>
      <dgm:t>
        <a:bodyPr/>
        <a:lstStyle/>
        <a:p>
          <a:endParaRPr lang="en-US"/>
        </a:p>
      </dgm:t>
    </dgm:pt>
    <dgm:pt modelId="{5AC812E9-8B73-418D-8566-092AC0B649C6}">
      <dgm:prSet phldrT="[Metin]"/>
      <dgm:spPr/>
      <dgm:t>
        <a:bodyPr/>
        <a:lstStyle/>
        <a:p>
          <a:r>
            <a:rPr lang="tr-TR" dirty="0"/>
            <a:t>Yapıcılık</a:t>
          </a:r>
          <a:endParaRPr lang="en-US" dirty="0"/>
        </a:p>
      </dgm:t>
    </dgm:pt>
    <dgm:pt modelId="{C34D96BF-15C2-4DB1-A67F-536648C9B1ED}" type="parTrans" cxnId="{46FFA20E-2B9D-41FD-999D-ADE3158F99D3}">
      <dgm:prSet/>
      <dgm:spPr/>
      <dgm:t>
        <a:bodyPr/>
        <a:lstStyle/>
        <a:p>
          <a:endParaRPr lang="en-US"/>
        </a:p>
      </dgm:t>
    </dgm:pt>
    <dgm:pt modelId="{E26DBFEC-49FD-49ED-93BF-07658DC36A66}" type="sibTrans" cxnId="{46FFA20E-2B9D-41FD-999D-ADE3158F99D3}">
      <dgm:prSet/>
      <dgm:spPr/>
      <dgm:t>
        <a:bodyPr/>
        <a:lstStyle/>
        <a:p>
          <a:endParaRPr lang="en-US"/>
        </a:p>
      </dgm:t>
    </dgm:pt>
    <dgm:pt modelId="{08E11720-B697-4196-9ECD-D1C5018E719A}">
      <dgm:prSet phldrT="[Metin]"/>
      <dgm:spPr/>
      <dgm:t>
        <a:bodyPr/>
        <a:lstStyle/>
        <a:p>
          <a:r>
            <a:rPr lang="tr-TR" dirty="0"/>
            <a:t>İnandırıcılık</a:t>
          </a:r>
          <a:endParaRPr lang="en-US" dirty="0"/>
        </a:p>
      </dgm:t>
    </dgm:pt>
    <dgm:pt modelId="{6E98179D-E253-4F1F-93C5-4436C3CC92AC}" type="parTrans" cxnId="{1DFED3C1-7562-4091-AD50-3D2F682B4E30}">
      <dgm:prSet/>
      <dgm:spPr/>
      <dgm:t>
        <a:bodyPr/>
        <a:lstStyle/>
        <a:p>
          <a:endParaRPr lang="en-US"/>
        </a:p>
      </dgm:t>
    </dgm:pt>
    <dgm:pt modelId="{D9625DF5-9C13-4BEB-9199-546952258698}" type="sibTrans" cxnId="{1DFED3C1-7562-4091-AD50-3D2F682B4E30}">
      <dgm:prSet/>
      <dgm:spPr/>
      <dgm:t>
        <a:bodyPr/>
        <a:lstStyle/>
        <a:p>
          <a:endParaRPr lang="en-US"/>
        </a:p>
      </dgm:t>
    </dgm:pt>
    <dgm:pt modelId="{CB9BF6C2-A437-431C-8C5F-629B59536C2D}">
      <dgm:prSet phldrT="[Metin]"/>
      <dgm:spPr/>
      <dgm:t>
        <a:bodyPr/>
        <a:lstStyle/>
        <a:p>
          <a:r>
            <a:rPr lang="tr-TR" dirty="0"/>
            <a:t>Netlik</a:t>
          </a:r>
          <a:endParaRPr lang="en-US" dirty="0"/>
        </a:p>
      </dgm:t>
    </dgm:pt>
    <dgm:pt modelId="{93A5A8B3-08FE-43B1-A19E-CBEE38EF76A8}" type="parTrans" cxnId="{B592CD26-C061-4080-85E7-EB303B9AB5A4}">
      <dgm:prSet/>
      <dgm:spPr/>
      <dgm:t>
        <a:bodyPr/>
        <a:lstStyle/>
        <a:p>
          <a:endParaRPr lang="en-US"/>
        </a:p>
      </dgm:t>
    </dgm:pt>
    <dgm:pt modelId="{D7BC4AC9-A196-4579-8310-593EA4802602}" type="sibTrans" cxnId="{B592CD26-C061-4080-85E7-EB303B9AB5A4}">
      <dgm:prSet/>
      <dgm:spPr/>
      <dgm:t>
        <a:bodyPr/>
        <a:lstStyle/>
        <a:p>
          <a:endParaRPr lang="en-US"/>
        </a:p>
      </dgm:t>
    </dgm:pt>
    <dgm:pt modelId="{855D9B50-2BE7-4926-A098-B1CF7976FC74}">
      <dgm:prSet phldrT="[Metin]"/>
      <dgm:spPr/>
      <dgm:t>
        <a:bodyPr/>
        <a:lstStyle/>
        <a:p>
          <a:r>
            <a:rPr lang="tr-TR" dirty="0"/>
            <a:t>İlgi çekicilik</a:t>
          </a:r>
          <a:endParaRPr lang="en-US" dirty="0"/>
        </a:p>
      </dgm:t>
    </dgm:pt>
    <dgm:pt modelId="{DDB84FAB-9B16-4609-82B9-A7FB3B1C6F91}" type="parTrans" cxnId="{702FFC9E-7283-4C36-900C-0B20834101C4}">
      <dgm:prSet/>
      <dgm:spPr/>
      <dgm:t>
        <a:bodyPr/>
        <a:lstStyle/>
        <a:p>
          <a:endParaRPr lang="en-US"/>
        </a:p>
      </dgm:t>
    </dgm:pt>
    <dgm:pt modelId="{4530BF3C-C737-46D7-ACB3-5A45BE442471}" type="sibTrans" cxnId="{702FFC9E-7283-4C36-900C-0B20834101C4}">
      <dgm:prSet/>
      <dgm:spPr/>
      <dgm:t>
        <a:bodyPr/>
        <a:lstStyle/>
        <a:p>
          <a:endParaRPr lang="en-US"/>
        </a:p>
      </dgm:t>
    </dgm:pt>
    <dgm:pt modelId="{88C05E42-4C58-4233-B5E5-34359E01469E}" type="pres">
      <dgm:prSet presAssocID="{9ED2A195-262D-432D-BEBA-44A95FF80E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3D7866-DDFB-4C6B-AC08-D74AEEFA2100}" type="pres">
      <dgm:prSet presAssocID="{70920586-AFC4-44A7-A643-F3A0B31DB47E}" presName="centerShape" presStyleLbl="node0" presStyleIdx="0" presStyleCnt="1" custScaleX="192354" custScaleY="192354"/>
      <dgm:spPr/>
      <dgm:t>
        <a:bodyPr/>
        <a:lstStyle/>
        <a:p>
          <a:endParaRPr lang="en-US"/>
        </a:p>
      </dgm:t>
    </dgm:pt>
    <dgm:pt modelId="{D654AC4D-B2AE-406E-B8EF-319587A53C89}" type="pres">
      <dgm:prSet presAssocID="{D5BFC7C3-B424-4C86-B237-E0BBFCC3F852}" presName="node" presStyleLbl="node1" presStyleIdx="0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EA901-55E5-4C8A-955D-40E8DDBD8B38}" type="pres">
      <dgm:prSet presAssocID="{D5BFC7C3-B424-4C86-B237-E0BBFCC3F852}" presName="dummy" presStyleCnt="0"/>
      <dgm:spPr/>
    </dgm:pt>
    <dgm:pt modelId="{8219C3EB-B214-4B31-B05C-6B693761BF9B}" type="pres">
      <dgm:prSet presAssocID="{F46E11D3-BB76-4308-9B84-B278FC6FB36F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AD4298D6-AB90-4D24-B185-B46903009F0D}" type="pres">
      <dgm:prSet presAssocID="{4A0C0FAB-F533-46DE-B87C-A8AA1EA05073}" presName="node" presStyleLbl="node1" presStyleIdx="1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5C0FC-7BFC-4766-BE36-5A077685C3A3}" type="pres">
      <dgm:prSet presAssocID="{4A0C0FAB-F533-46DE-B87C-A8AA1EA05073}" presName="dummy" presStyleCnt="0"/>
      <dgm:spPr/>
    </dgm:pt>
    <dgm:pt modelId="{6853B280-5D8E-48C2-94D3-B01A2C71AC39}" type="pres">
      <dgm:prSet presAssocID="{C80466EB-3DA2-484A-8F5C-D754B932058A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5CD5ED75-5A36-460F-8FE3-D3F3C2B79F6C}" type="pres">
      <dgm:prSet presAssocID="{2889951A-F2FB-42D0-83EE-302DDA3E9C43}" presName="node" presStyleLbl="node1" presStyleIdx="2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570F5-E55E-4830-9139-ADD734D2C013}" type="pres">
      <dgm:prSet presAssocID="{2889951A-F2FB-42D0-83EE-302DDA3E9C43}" presName="dummy" presStyleCnt="0"/>
      <dgm:spPr/>
    </dgm:pt>
    <dgm:pt modelId="{14AF524B-AE9C-40AC-BA5C-F76667C7C24A}" type="pres">
      <dgm:prSet presAssocID="{0D1AC538-9F6C-4990-A464-CFDB71275C69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30BAEEF9-3109-4104-9E87-AB0CF505F0CD}" type="pres">
      <dgm:prSet presAssocID="{BF0E8104-0475-4EA0-96F8-999FE447BD41}" presName="node" presStyleLbl="node1" presStyleIdx="3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C398A-9EA7-4963-B32A-F067E130246C}" type="pres">
      <dgm:prSet presAssocID="{BF0E8104-0475-4EA0-96F8-999FE447BD41}" presName="dummy" presStyleCnt="0"/>
      <dgm:spPr/>
    </dgm:pt>
    <dgm:pt modelId="{0AC5E477-6DAA-4FE5-AB73-1B147C41E58C}" type="pres">
      <dgm:prSet presAssocID="{BDCC316A-6B72-498A-8EF3-7B3DF0475020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FDB71E46-2AC7-4EE6-8522-25770607FAC1}" type="pres">
      <dgm:prSet presAssocID="{5AC812E9-8B73-418D-8566-092AC0B649C6}" presName="node" presStyleLbl="node1" presStyleIdx="4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746A-2CF0-4344-8DF2-8E3E24BFD58F}" type="pres">
      <dgm:prSet presAssocID="{5AC812E9-8B73-418D-8566-092AC0B649C6}" presName="dummy" presStyleCnt="0"/>
      <dgm:spPr/>
    </dgm:pt>
    <dgm:pt modelId="{F01CB439-521C-4EFC-BB0C-9CB3616BC4EA}" type="pres">
      <dgm:prSet presAssocID="{E26DBFEC-49FD-49ED-93BF-07658DC36A66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ADF1B3EB-0584-4FA7-B65C-FA071A13E9DB}" type="pres">
      <dgm:prSet presAssocID="{08E11720-B697-4196-9ECD-D1C5018E719A}" presName="node" presStyleLbl="node1" presStyleIdx="5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46EF9-EC7B-486E-B5D3-E15E96C62B58}" type="pres">
      <dgm:prSet presAssocID="{08E11720-B697-4196-9ECD-D1C5018E719A}" presName="dummy" presStyleCnt="0"/>
      <dgm:spPr/>
    </dgm:pt>
    <dgm:pt modelId="{184C7687-5117-4C74-A05F-E80703FB2875}" type="pres">
      <dgm:prSet presAssocID="{D9625DF5-9C13-4BEB-9199-546952258698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A8315E0A-E643-4F65-9021-024E53F1D882}" type="pres">
      <dgm:prSet presAssocID="{CB9BF6C2-A437-431C-8C5F-629B59536C2D}" presName="node" presStyleLbl="node1" presStyleIdx="6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37F94-6050-450C-980B-C0EB9E7FC416}" type="pres">
      <dgm:prSet presAssocID="{CB9BF6C2-A437-431C-8C5F-629B59536C2D}" presName="dummy" presStyleCnt="0"/>
      <dgm:spPr/>
    </dgm:pt>
    <dgm:pt modelId="{849B1692-0C10-4C9A-870A-D6D6217185CB}" type="pres">
      <dgm:prSet presAssocID="{D7BC4AC9-A196-4579-8310-593EA4802602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03173700-9004-4726-8234-575D5E98685E}" type="pres">
      <dgm:prSet presAssocID="{855D9B50-2BE7-4926-A098-B1CF7976FC74}" presName="node" presStyleLbl="node1" presStyleIdx="7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C4F60-15F9-4EF6-AB4A-FE1EB016F351}" type="pres">
      <dgm:prSet presAssocID="{855D9B50-2BE7-4926-A098-B1CF7976FC74}" presName="dummy" presStyleCnt="0"/>
      <dgm:spPr/>
    </dgm:pt>
    <dgm:pt modelId="{7673AFA3-859F-4895-8CB1-CF285BDE671E}" type="pres">
      <dgm:prSet presAssocID="{4530BF3C-C737-46D7-ACB3-5A45BE442471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48A4E235-6D53-415A-B6A5-1228C9909138}" type="pres">
      <dgm:prSet presAssocID="{ECBDA7E8-E650-44F1-A8B4-A57F8A14ABD3}" presName="node" presStyleLbl="node1" presStyleIdx="8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C6F20-C5D8-449F-BD54-B6BD8FFC6FB9}" type="pres">
      <dgm:prSet presAssocID="{ECBDA7E8-E650-44F1-A8B4-A57F8A14ABD3}" presName="dummy" presStyleCnt="0"/>
      <dgm:spPr/>
    </dgm:pt>
    <dgm:pt modelId="{9E757C91-E97A-4416-8BB0-F4BA685B424E}" type="pres">
      <dgm:prSet presAssocID="{AEE1B917-5CB8-4EE6-9C42-E15F2C745198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20FFC301-E5FA-41BE-A87F-69741FBB2AE0}" type="pres">
      <dgm:prSet presAssocID="{A749114D-A4D7-4F27-8322-63D2B8166423}" presName="node" presStyleLbl="node1" presStyleIdx="9" presStyleCnt="10" custScaleX="146315" custScaleY="14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62C4-19DB-4D82-8F4E-C22DF8E45D86}" type="pres">
      <dgm:prSet presAssocID="{A749114D-A4D7-4F27-8322-63D2B8166423}" presName="dummy" presStyleCnt="0"/>
      <dgm:spPr/>
    </dgm:pt>
    <dgm:pt modelId="{5BC117A5-F53C-456A-9FF1-C6B0F129F9BD}" type="pres">
      <dgm:prSet presAssocID="{BAD200F6-A83A-4F63-8C90-2DC181769727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08A5F022-4A64-4E63-80AD-F01B35E90E07}" type="presOf" srcId="{C80466EB-3DA2-484A-8F5C-D754B932058A}" destId="{6853B280-5D8E-48C2-94D3-B01A2C71AC39}" srcOrd="0" destOrd="0" presId="urn:microsoft.com/office/officeart/2005/8/layout/radial6"/>
    <dgm:cxn modelId="{73AB816A-5296-41A7-805D-18F234F01700}" type="presOf" srcId="{ECBDA7E8-E650-44F1-A8B4-A57F8A14ABD3}" destId="{48A4E235-6D53-415A-B6A5-1228C9909138}" srcOrd="0" destOrd="0" presId="urn:microsoft.com/office/officeart/2005/8/layout/radial6"/>
    <dgm:cxn modelId="{5F97F381-44E2-4965-87C6-EE2786EBFFF1}" type="presOf" srcId="{4A0C0FAB-F533-46DE-B87C-A8AA1EA05073}" destId="{AD4298D6-AB90-4D24-B185-B46903009F0D}" srcOrd="0" destOrd="0" presId="urn:microsoft.com/office/officeart/2005/8/layout/radial6"/>
    <dgm:cxn modelId="{316F02E8-4676-4B59-85A7-462A5B775883}" type="presOf" srcId="{BAD200F6-A83A-4F63-8C90-2DC181769727}" destId="{5BC117A5-F53C-456A-9FF1-C6B0F129F9BD}" srcOrd="0" destOrd="0" presId="urn:microsoft.com/office/officeart/2005/8/layout/radial6"/>
    <dgm:cxn modelId="{CE5FC630-F704-45AF-9087-94EF183638FA}" type="presOf" srcId="{4530BF3C-C737-46D7-ACB3-5A45BE442471}" destId="{7673AFA3-859F-4895-8CB1-CF285BDE671E}" srcOrd="0" destOrd="0" presId="urn:microsoft.com/office/officeart/2005/8/layout/radial6"/>
    <dgm:cxn modelId="{0C2EF39D-3F02-4C98-B5A4-46401D3E15D8}" type="presOf" srcId="{BF0E8104-0475-4EA0-96F8-999FE447BD41}" destId="{30BAEEF9-3109-4104-9E87-AB0CF505F0CD}" srcOrd="0" destOrd="0" presId="urn:microsoft.com/office/officeart/2005/8/layout/radial6"/>
    <dgm:cxn modelId="{1EDB99F9-AAC2-43B2-BA8C-D3C353E1B06C}" type="presOf" srcId="{F46E11D3-BB76-4308-9B84-B278FC6FB36F}" destId="{8219C3EB-B214-4B31-B05C-6B693761BF9B}" srcOrd="0" destOrd="0" presId="urn:microsoft.com/office/officeart/2005/8/layout/radial6"/>
    <dgm:cxn modelId="{E4B8448A-403F-42ED-A816-5F2ED9E25E13}" type="presOf" srcId="{D9625DF5-9C13-4BEB-9199-546952258698}" destId="{184C7687-5117-4C74-A05F-E80703FB2875}" srcOrd="0" destOrd="0" presId="urn:microsoft.com/office/officeart/2005/8/layout/radial6"/>
    <dgm:cxn modelId="{B592CD26-C061-4080-85E7-EB303B9AB5A4}" srcId="{70920586-AFC4-44A7-A643-F3A0B31DB47E}" destId="{CB9BF6C2-A437-431C-8C5F-629B59536C2D}" srcOrd="6" destOrd="0" parTransId="{93A5A8B3-08FE-43B1-A19E-CBEE38EF76A8}" sibTransId="{D7BC4AC9-A196-4579-8310-593EA4802602}"/>
    <dgm:cxn modelId="{9E865C01-E020-404B-9BE2-0C625711DBD6}" type="presOf" srcId="{70920586-AFC4-44A7-A643-F3A0B31DB47E}" destId="{4A3D7866-DDFB-4C6B-AC08-D74AEEFA2100}" srcOrd="0" destOrd="0" presId="urn:microsoft.com/office/officeart/2005/8/layout/radial6"/>
    <dgm:cxn modelId="{A05BC488-8D43-4806-A61C-A33F22134F83}" type="presOf" srcId="{BDCC316A-6B72-498A-8EF3-7B3DF0475020}" destId="{0AC5E477-6DAA-4FE5-AB73-1B147C41E58C}" srcOrd="0" destOrd="0" presId="urn:microsoft.com/office/officeart/2005/8/layout/radial6"/>
    <dgm:cxn modelId="{702FFC9E-7283-4C36-900C-0B20834101C4}" srcId="{70920586-AFC4-44A7-A643-F3A0B31DB47E}" destId="{855D9B50-2BE7-4926-A098-B1CF7976FC74}" srcOrd="7" destOrd="0" parTransId="{DDB84FAB-9B16-4609-82B9-A7FB3B1C6F91}" sibTransId="{4530BF3C-C737-46D7-ACB3-5A45BE442471}"/>
    <dgm:cxn modelId="{F3F44CDB-442C-403A-88A7-B8C5D3FFBD9D}" type="presOf" srcId="{D5BFC7C3-B424-4C86-B237-E0BBFCC3F852}" destId="{D654AC4D-B2AE-406E-B8EF-319587A53C89}" srcOrd="0" destOrd="0" presId="urn:microsoft.com/office/officeart/2005/8/layout/radial6"/>
    <dgm:cxn modelId="{4E330E6F-2714-437E-AD3E-23B8973636D1}" type="presOf" srcId="{855D9B50-2BE7-4926-A098-B1CF7976FC74}" destId="{03173700-9004-4726-8234-575D5E98685E}" srcOrd="0" destOrd="0" presId="urn:microsoft.com/office/officeart/2005/8/layout/radial6"/>
    <dgm:cxn modelId="{46FFA20E-2B9D-41FD-999D-ADE3158F99D3}" srcId="{70920586-AFC4-44A7-A643-F3A0B31DB47E}" destId="{5AC812E9-8B73-418D-8566-092AC0B649C6}" srcOrd="4" destOrd="0" parTransId="{C34D96BF-15C2-4DB1-A67F-536648C9B1ED}" sibTransId="{E26DBFEC-49FD-49ED-93BF-07658DC36A66}"/>
    <dgm:cxn modelId="{4C2812B7-F16F-4E80-80E1-F711B2840119}" type="presOf" srcId="{A749114D-A4D7-4F27-8322-63D2B8166423}" destId="{20FFC301-E5FA-41BE-A87F-69741FBB2AE0}" srcOrd="0" destOrd="0" presId="urn:microsoft.com/office/officeart/2005/8/layout/radial6"/>
    <dgm:cxn modelId="{47B15D5A-1989-4E6E-A14E-8A7B536BD1D1}" type="presOf" srcId="{08E11720-B697-4196-9ECD-D1C5018E719A}" destId="{ADF1B3EB-0584-4FA7-B65C-FA071A13E9DB}" srcOrd="0" destOrd="0" presId="urn:microsoft.com/office/officeart/2005/8/layout/radial6"/>
    <dgm:cxn modelId="{3E36B050-35BF-4731-A6EF-856A1C11EE06}" srcId="{70920586-AFC4-44A7-A643-F3A0B31DB47E}" destId="{A749114D-A4D7-4F27-8322-63D2B8166423}" srcOrd="9" destOrd="0" parTransId="{E775EAF8-3908-4433-A96B-EC173C847C36}" sibTransId="{BAD200F6-A83A-4F63-8C90-2DC181769727}"/>
    <dgm:cxn modelId="{036C2236-3267-4D1D-9DAB-38F86CF21DB7}" type="presOf" srcId="{2889951A-F2FB-42D0-83EE-302DDA3E9C43}" destId="{5CD5ED75-5A36-460F-8FE3-D3F3C2B79F6C}" srcOrd="0" destOrd="0" presId="urn:microsoft.com/office/officeart/2005/8/layout/radial6"/>
    <dgm:cxn modelId="{487A3D51-63B1-479F-ADBC-689532505D46}" type="presOf" srcId="{5AC812E9-8B73-418D-8566-092AC0B649C6}" destId="{FDB71E46-2AC7-4EE6-8522-25770607FAC1}" srcOrd="0" destOrd="0" presId="urn:microsoft.com/office/officeart/2005/8/layout/radial6"/>
    <dgm:cxn modelId="{54AFD317-120F-4A43-8A0E-FAB2AC501683}" srcId="{70920586-AFC4-44A7-A643-F3A0B31DB47E}" destId="{2889951A-F2FB-42D0-83EE-302DDA3E9C43}" srcOrd="2" destOrd="0" parTransId="{66D0FD22-4B1B-4FF6-AA4F-A90BA27BF5AF}" sibTransId="{0D1AC538-9F6C-4990-A464-CFDB71275C69}"/>
    <dgm:cxn modelId="{A4CFE54D-4DE2-43EB-8501-8B3DB90FD6C1}" srcId="{70920586-AFC4-44A7-A643-F3A0B31DB47E}" destId="{D5BFC7C3-B424-4C86-B237-E0BBFCC3F852}" srcOrd="0" destOrd="0" parTransId="{A81D4D4D-914C-4DAB-8CB1-1A334D571375}" sibTransId="{F46E11D3-BB76-4308-9B84-B278FC6FB36F}"/>
    <dgm:cxn modelId="{BB669A52-DAA6-486C-8915-A75D8DB8CD97}" type="presOf" srcId="{D7BC4AC9-A196-4579-8310-593EA4802602}" destId="{849B1692-0C10-4C9A-870A-D6D6217185CB}" srcOrd="0" destOrd="0" presId="urn:microsoft.com/office/officeart/2005/8/layout/radial6"/>
    <dgm:cxn modelId="{2BEB1754-1E39-4CE5-8C11-EDAAFF4A9E3F}" srcId="{70920586-AFC4-44A7-A643-F3A0B31DB47E}" destId="{BF0E8104-0475-4EA0-96F8-999FE447BD41}" srcOrd="3" destOrd="0" parTransId="{25F1150C-A0BE-4307-9E5A-0E85B6FB7AA3}" sibTransId="{BDCC316A-6B72-498A-8EF3-7B3DF0475020}"/>
    <dgm:cxn modelId="{6C4A920E-84DE-4748-877C-1AEF49E2B84D}" srcId="{70920586-AFC4-44A7-A643-F3A0B31DB47E}" destId="{4A0C0FAB-F533-46DE-B87C-A8AA1EA05073}" srcOrd="1" destOrd="0" parTransId="{0D06B95B-2349-472E-9463-2C1F1CBA23F3}" sibTransId="{C80466EB-3DA2-484A-8F5C-D754B932058A}"/>
    <dgm:cxn modelId="{D62E437D-B4E0-4C1E-9662-99CDFA8EC765}" srcId="{70920586-AFC4-44A7-A643-F3A0B31DB47E}" destId="{ECBDA7E8-E650-44F1-A8B4-A57F8A14ABD3}" srcOrd="8" destOrd="0" parTransId="{26DBAD7B-E1F9-44E7-9FBB-653A01DC8090}" sibTransId="{AEE1B917-5CB8-4EE6-9C42-E15F2C745198}"/>
    <dgm:cxn modelId="{C7CFF230-4146-4602-9C56-92312EAFC08C}" type="presOf" srcId="{E26DBFEC-49FD-49ED-93BF-07658DC36A66}" destId="{F01CB439-521C-4EFC-BB0C-9CB3616BC4EA}" srcOrd="0" destOrd="0" presId="urn:microsoft.com/office/officeart/2005/8/layout/radial6"/>
    <dgm:cxn modelId="{E8AD23B4-9746-4BB5-B6EA-5BA7BC712B8F}" srcId="{9ED2A195-262D-432D-BEBA-44A95FF80E3D}" destId="{70920586-AFC4-44A7-A643-F3A0B31DB47E}" srcOrd="0" destOrd="0" parTransId="{F72D45D1-50F8-4141-8011-763FF0ECD7FF}" sibTransId="{AAAA3A84-6ACC-4D37-B04B-420C2FE14A9B}"/>
    <dgm:cxn modelId="{4D894D31-8415-419F-9A41-46A86FCC9AEB}" type="presOf" srcId="{CB9BF6C2-A437-431C-8C5F-629B59536C2D}" destId="{A8315E0A-E643-4F65-9021-024E53F1D882}" srcOrd="0" destOrd="0" presId="urn:microsoft.com/office/officeart/2005/8/layout/radial6"/>
    <dgm:cxn modelId="{BBA58398-CB30-4CB7-B054-127663D1ADB3}" type="presOf" srcId="{0D1AC538-9F6C-4990-A464-CFDB71275C69}" destId="{14AF524B-AE9C-40AC-BA5C-F76667C7C24A}" srcOrd="0" destOrd="0" presId="urn:microsoft.com/office/officeart/2005/8/layout/radial6"/>
    <dgm:cxn modelId="{838F1F2B-1FF7-43C1-BF73-8C53C2C17744}" type="presOf" srcId="{AEE1B917-5CB8-4EE6-9C42-E15F2C745198}" destId="{9E757C91-E97A-4416-8BB0-F4BA685B424E}" srcOrd="0" destOrd="0" presId="urn:microsoft.com/office/officeart/2005/8/layout/radial6"/>
    <dgm:cxn modelId="{96201E68-342A-40A0-AC02-9E3CCF6A6EB1}" type="presOf" srcId="{9ED2A195-262D-432D-BEBA-44A95FF80E3D}" destId="{88C05E42-4C58-4233-B5E5-34359E01469E}" srcOrd="0" destOrd="0" presId="urn:microsoft.com/office/officeart/2005/8/layout/radial6"/>
    <dgm:cxn modelId="{1DFED3C1-7562-4091-AD50-3D2F682B4E30}" srcId="{70920586-AFC4-44A7-A643-F3A0B31DB47E}" destId="{08E11720-B697-4196-9ECD-D1C5018E719A}" srcOrd="5" destOrd="0" parTransId="{6E98179D-E253-4F1F-93C5-4436C3CC92AC}" sibTransId="{D9625DF5-9C13-4BEB-9199-546952258698}"/>
    <dgm:cxn modelId="{900F5F47-0AE5-4CF2-89C5-F1CB27BEEDF7}" type="presParOf" srcId="{88C05E42-4C58-4233-B5E5-34359E01469E}" destId="{4A3D7866-DDFB-4C6B-AC08-D74AEEFA2100}" srcOrd="0" destOrd="0" presId="urn:microsoft.com/office/officeart/2005/8/layout/radial6"/>
    <dgm:cxn modelId="{56EFD26A-4BB8-4F4F-B24B-6FE17CE03360}" type="presParOf" srcId="{88C05E42-4C58-4233-B5E5-34359E01469E}" destId="{D654AC4D-B2AE-406E-B8EF-319587A53C89}" srcOrd="1" destOrd="0" presId="urn:microsoft.com/office/officeart/2005/8/layout/radial6"/>
    <dgm:cxn modelId="{2781C9B9-8719-4493-82ED-83ABB00B70C4}" type="presParOf" srcId="{88C05E42-4C58-4233-B5E5-34359E01469E}" destId="{86EEA901-55E5-4C8A-955D-40E8DDBD8B38}" srcOrd="2" destOrd="0" presId="urn:microsoft.com/office/officeart/2005/8/layout/radial6"/>
    <dgm:cxn modelId="{EA0F0DA3-F827-4541-84AD-4C6A18CE2994}" type="presParOf" srcId="{88C05E42-4C58-4233-B5E5-34359E01469E}" destId="{8219C3EB-B214-4B31-B05C-6B693761BF9B}" srcOrd="3" destOrd="0" presId="urn:microsoft.com/office/officeart/2005/8/layout/radial6"/>
    <dgm:cxn modelId="{BA6778A2-B6A6-4C53-A94A-4C1E0E3F6895}" type="presParOf" srcId="{88C05E42-4C58-4233-B5E5-34359E01469E}" destId="{AD4298D6-AB90-4D24-B185-B46903009F0D}" srcOrd="4" destOrd="0" presId="urn:microsoft.com/office/officeart/2005/8/layout/radial6"/>
    <dgm:cxn modelId="{E012E550-4305-4592-8F26-26BB84C76F81}" type="presParOf" srcId="{88C05E42-4C58-4233-B5E5-34359E01469E}" destId="{1C25C0FC-7BFC-4766-BE36-5A077685C3A3}" srcOrd="5" destOrd="0" presId="urn:microsoft.com/office/officeart/2005/8/layout/radial6"/>
    <dgm:cxn modelId="{644DC03C-DC98-405F-A2BC-5D474C3CAAFB}" type="presParOf" srcId="{88C05E42-4C58-4233-B5E5-34359E01469E}" destId="{6853B280-5D8E-48C2-94D3-B01A2C71AC39}" srcOrd="6" destOrd="0" presId="urn:microsoft.com/office/officeart/2005/8/layout/radial6"/>
    <dgm:cxn modelId="{EEA620C9-7F51-4A5D-B388-A54007778062}" type="presParOf" srcId="{88C05E42-4C58-4233-B5E5-34359E01469E}" destId="{5CD5ED75-5A36-460F-8FE3-D3F3C2B79F6C}" srcOrd="7" destOrd="0" presId="urn:microsoft.com/office/officeart/2005/8/layout/radial6"/>
    <dgm:cxn modelId="{626C1F8C-B900-49E9-9324-B9E3B7A243D3}" type="presParOf" srcId="{88C05E42-4C58-4233-B5E5-34359E01469E}" destId="{937570F5-E55E-4830-9139-ADD734D2C013}" srcOrd="8" destOrd="0" presId="urn:microsoft.com/office/officeart/2005/8/layout/radial6"/>
    <dgm:cxn modelId="{FE819A45-A13C-442C-ACAC-86241830C386}" type="presParOf" srcId="{88C05E42-4C58-4233-B5E5-34359E01469E}" destId="{14AF524B-AE9C-40AC-BA5C-F76667C7C24A}" srcOrd="9" destOrd="0" presId="urn:microsoft.com/office/officeart/2005/8/layout/radial6"/>
    <dgm:cxn modelId="{73928DD4-C638-4EB2-8EC7-0E2AC0A71F5A}" type="presParOf" srcId="{88C05E42-4C58-4233-B5E5-34359E01469E}" destId="{30BAEEF9-3109-4104-9E87-AB0CF505F0CD}" srcOrd="10" destOrd="0" presId="urn:microsoft.com/office/officeart/2005/8/layout/radial6"/>
    <dgm:cxn modelId="{2DE58BC0-ED61-4C9A-A93A-FD116F2C8C5D}" type="presParOf" srcId="{88C05E42-4C58-4233-B5E5-34359E01469E}" destId="{5B9C398A-9EA7-4963-B32A-F067E130246C}" srcOrd="11" destOrd="0" presId="urn:microsoft.com/office/officeart/2005/8/layout/radial6"/>
    <dgm:cxn modelId="{7A9B234C-F8A1-422D-B37C-6D690F4E6990}" type="presParOf" srcId="{88C05E42-4C58-4233-B5E5-34359E01469E}" destId="{0AC5E477-6DAA-4FE5-AB73-1B147C41E58C}" srcOrd="12" destOrd="0" presId="urn:microsoft.com/office/officeart/2005/8/layout/radial6"/>
    <dgm:cxn modelId="{547F4E76-0F64-4C37-85D3-F863C4F64625}" type="presParOf" srcId="{88C05E42-4C58-4233-B5E5-34359E01469E}" destId="{FDB71E46-2AC7-4EE6-8522-25770607FAC1}" srcOrd="13" destOrd="0" presId="urn:microsoft.com/office/officeart/2005/8/layout/radial6"/>
    <dgm:cxn modelId="{B568C40E-E65C-40BE-912F-8FC901B79450}" type="presParOf" srcId="{88C05E42-4C58-4233-B5E5-34359E01469E}" destId="{9F24746A-2CF0-4344-8DF2-8E3E24BFD58F}" srcOrd="14" destOrd="0" presId="urn:microsoft.com/office/officeart/2005/8/layout/radial6"/>
    <dgm:cxn modelId="{B940848A-6B88-4204-807E-1DD802022530}" type="presParOf" srcId="{88C05E42-4C58-4233-B5E5-34359E01469E}" destId="{F01CB439-521C-4EFC-BB0C-9CB3616BC4EA}" srcOrd="15" destOrd="0" presId="urn:microsoft.com/office/officeart/2005/8/layout/radial6"/>
    <dgm:cxn modelId="{2BC3250C-0636-4450-A630-5454BCD2B726}" type="presParOf" srcId="{88C05E42-4C58-4233-B5E5-34359E01469E}" destId="{ADF1B3EB-0584-4FA7-B65C-FA071A13E9DB}" srcOrd="16" destOrd="0" presId="urn:microsoft.com/office/officeart/2005/8/layout/radial6"/>
    <dgm:cxn modelId="{45DA5472-4B63-4816-B6B9-096B53CE54DC}" type="presParOf" srcId="{88C05E42-4C58-4233-B5E5-34359E01469E}" destId="{7AA46EF9-EC7B-486E-B5D3-E15E96C62B58}" srcOrd="17" destOrd="0" presId="urn:microsoft.com/office/officeart/2005/8/layout/radial6"/>
    <dgm:cxn modelId="{D6DC7EFE-8DE7-4B8A-B648-C6DF4E6595E7}" type="presParOf" srcId="{88C05E42-4C58-4233-B5E5-34359E01469E}" destId="{184C7687-5117-4C74-A05F-E80703FB2875}" srcOrd="18" destOrd="0" presId="urn:microsoft.com/office/officeart/2005/8/layout/radial6"/>
    <dgm:cxn modelId="{F365D15B-361B-4E66-8CE3-262376FF3B39}" type="presParOf" srcId="{88C05E42-4C58-4233-B5E5-34359E01469E}" destId="{A8315E0A-E643-4F65-9021-024E53F1D882}" srcOrd="19" destOrd="0" presId="urn:microsoft.com/office/officeart/2005/8/layout/radial6"/>
    <dgm:cxn modelId="{5212EB77-4650-4A79-AEDA-050BCE2C508B}" type="presParOf" srcId="{88C05E42-4C58-4233-B5E5-34359E01469E}" destId="{34C37F94-6050-450C-980B-C0EB9E7FC416}" srcOrd="20" destOrd="0" presId="urn:microsoft.com/office/officeart/2005/8/layout/radial6"/>
    <dgm:cxn modelId="{225E4699-979F-4EA8-B985-1C29C7854B73}" type="presParOf" srcId="{88C05E42-4C58-4233-B5E5-34359E01469E}" destId="{849B1692-0C10-4C9A-870A-D6D6217185CB}" srcOrd="21" destOrd="0" presId="urn:microsoft.com/office/officeart/2005/8/layout/radial6"/>
    <dgm:cxn modelId="{B0104846-2127-48F9-9ADE-E1E4E88E7833}" type="presParOf" srcId="{88C05E42-4C58-4233-B5E5-34359E01469E}" destId="{03173700-9004-4726-8234-575D5E98685E}" srcOrd="22" destOrd="0" presId="urn:microsoft.com/office/officeart/2005/8/layout/radial6"/>
    <dgm:cxn modelId="{1794B0F9-D6BC-4769-B379-D57DC57CC451}" type="presParOf" srcId="{88C05E42-4C58-4233-B5E5-34359E01469E}" destId="{FAEC4F60-15F9-4EF6-AB4A-FE1EB016F351}" srcOrd="23" destOrd="0" presId="urn:microsoft.com/office/officeart/2005/8/layout/radial6"/>
    <dgm:cxn modelId="{C3B8B0C8-408D-440B-8991-44FD9F314135}" type="presParOf" srcId="{88C05E42-4C58-4233-B5E5-34359E01469E}" destId="{7673AFA3-859F-4895-8CB1-CF285BDE671E}" srcOrd="24" destOrd="0" presId="urn:microsoft.com/office/officeart/2005/8/layout/radial6"/>
    <dgm:cxn modelId="{35C6F05B-D55A-4FD5-B596-F6E7371B1B2C}" type="presParOf" srcId="{88C05E42-4C58-4233-B5E5-34359E01469E}" destId="{48A4E235-6D53-415A-B6A5-1228C9909138}" srcOrd="25" destOrd="0" presId="urn:microsoft.com/office/officeart/2005/8/layout/radial6"/>
    <dgm:cxn modelId="{FA557007-DD4B-4A6F-B9D7-7628F82833AC}" type="presParOf" srcId="{88C05E42-4C58-4233-B5E5-34359E01469E}" destId="{4B9C6F20-C5D8-449F-BD54-B6BD8FFC6FB9}" srcOrd="26" destOrd="0" presId="urn:microsoft.com/office/officeart/2005/8/layout/radial6"/>
    <dgm:cxn modelId="{94D047C8-3632-47E8-87E5-5B078EAF42BB}" type="presParOf" srcId="{88C05E42-4C58-4233-B5E5-34359E01469E}" destId="{9E757C91-E97A-4416-8BB0-F4BA685B424E}" srcOrd="27" destOrd="0" presId="urn:microsoft.com/office/officeart/2005/8/layout/radial6"/>
    <dgm:cxn modelId="{1BD2BBB5-62F9-4F03-8C04-C5140B319E27}" type="presParOf" srcId="{88C05E42-4C58-4233-B5E5-34359E01469E}" destId="{20FFC301-E5FA-41BE-A87F-69741FBB2AE0}" srcOrd="28" destOrd="0" presId="urn:microsoft.com/office/officeart/2005/8/layout/radial6"/>
    <dgm:cxn modelId="{FD1A9099-A7C3-4EC0-BA30-28A54EC3A0DF}" type="presParOf" srcId="{88C05E42-4C58-4233-B5E5-34359E01469E}" destId="{FEC962C4-19DB-4D82-8F4E-C22DF8E45D86}" srcOrd="29" destOrd="0" presId="urn:microsoft.com/office/officeart/2005/8/layout/radial6"/>
    <dgm:cxn modelId="{B6B8F97E-BD4D-44F8-ACA1-E537904C7344}" type="presParOf" srcId="{88C05E42-4C58-4233-B5E5-34359E01469E}" destId="{5BC117A5-F53C-456A-9FF1-C6B0F129F9BD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117A5-F53C-456A-9FF1-C6B0F129F9BD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14040000"/>
            <a:gd name="adj2" fmla="val 16200000"/>
            <a:gd name="adj3" fmla="val 275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757C91-E97A-4416-8BB0-F4BA685B424E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11880000"/>
            <a:gd name="adj2" fmla="val 14040000"/>
            <a:gd name="adj3" fmla="val 27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3AFA3-859F-4895-8CB1-CF285BDE671E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9720000"/>
            <a:gd name="adj2" fmla="val 11880000"/>
            <a:gd name="adj3" fmla="val 27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B1692-0C10-4C9A-870A-D6D6217185CB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7560000"/>
            <a:gd name="adj2" fmla="val 9720000"/>
            <a:gd name="adj3" fmla="val 27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C7687-5117-4C74-A05F-E80703FB2875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5400000"/>
            <a:gd name="adj2" fmla="val 7560000"/>
            <a:gd name="adj3" fmla="val 27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CB439-521C-4EFC-BB0C-9CB3616BC4EA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3240000"/>
            <a:gd name="adj2" fmla="val 5400000"/>
            <a:gd name="adj3" fmla="val 275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5E477-6DAA-4FE5-AB73-1B147C41E58C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1080000"/>
            <a:gd name="adj2" fmla="val 3240000"/>
            <a:gd name="adj3" fmla="val 27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F524B-AE9C-40AC-BA5C-F76667C7C24A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20520000"/>
            <a:gd name="adj2" fmla="val 1080000"/>
            <a:gd name="adj3" fmla="val 27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3B280-5D8E-48C2-94D3-B01A2C71AC39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18360000"/>
            <a:gd name="adj2" fmla="val 20520000"/>
            <a:gd name="adj3" fmla="val 27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9C3EB-B214-4B31-B05C-6B693761BF9B}">
      <dsp:nvSpPr>
        <dsp:cNvPr id="0" name=""/>
        <dsp:cNvSpPr/>
      </dsp:nvSpPr>
      <dsp:spPr>
        <a:xfrm>
          <a:off x="1959870" y="454920"/>
          <a:ext cx="5109958" cy="5109958"/>
        </a:xfrm>
        <a:prstGeom prst="blockArc">
          <a:avLst>
            <a:gd name="adj1" fmla="val 16200000"/>
            <a:gd name="adj2" fmla="val 18360000"/>
            <a:gd name="adj3" fmla="val 27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D7866-DDFB-4C6B-AC08-D74AEEFA2100}">
      <dsp:nvSpPr>
        <dsp:cNvPr id="0" name=""/>
        <dsp:cNvSpPr/>
      </dsp:nvSpPr>
      <dsp:spPr>
        <a:xfrm>
          <a:off x="3170619" y="1665669"/>
          <a:ext cx="2688461" cy="26884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/>
            <a:t>Doğru ve etkili sözlü iletişim</a:t>
          </a:r>
          <a:endParaRPr lang="en-US" sz="3500" kern="1200" dirty="0"/>
        </a:p>
      </dsp:txBody>
      <dsp:txXfrm>
        <a:off x="3564335" y="2059385"/>
        <a:ext cx="1901029" cy="1901029"/>
      </dsp:txXfrm>
    </dsp:sp>
    <dsp:sp modelId="{D654AC4D-B2AE-406E-B8EF-319587A53C89}">
      <dsp:nvSpPr>
        <dsp:cNvPr id="0" name=""/>
        <dsp:cNvSpPr/>
      </dsp:nvSpPr>
      <dsp:spPr>
        <a:xfrm>
          <a:off x="3799103" y="-225604"/>
          <a:ext cx="1431493" cy="14314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Ses tonu</a:t>
          </a:r>
          <a:endParaRPr lang="en-US" sz="1700" kern="1200" dirty="0"/>
        </a:p>
      </dsp:txBody>
      <dsp:txXfrm>
        <a:off x="4008740" y="-15967"/>
        <a:ext cx="1012219" cy="1012219"/>
      </dsp:txXfrm>
    </dsp:sp>
    <dsp:sp modelId="{AD4298D6-AB90-4D24-B185-B46903009F0D}">
      <dsp:nvSpPr>
        <dsp:cNvPr id="0" name=""/>
        <dsp:cNvSpPr/>
      </dsp:nvSpPr>
      <dsp:spPr>
        <a:xfrm>
          <a:off x="5280179" y="255626"/>
          <a:ext cx="1431493" cy="14314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Diksiyon</a:t>
          </a:r>
          <a:endParaRPr lang="en-US" sz="1700" kern="1200" dirty="0"/>
        </a:p>
      </dsp:txBody>
      <dsp:txXfrm>
        <a:off x="5489816" y="465263"/>
        <a:ext cx="1012219" cy="1012219"/>
      </dsp:txXfrm>
    </dsp:sp>
    <dsp:sp modelId="{5CD5ED75-5A36-460F-8FE3-D3F3C2B79F6C}">
      <dsp:nvSpPr>
        <dsp:cNvPr id="0" name=""/>
        <dsp:cNvSpPr/>
      </dsp:nvSpPr>
      <dsp:spPr>
        <a:xfrm>
          <a:off x="6195535" y="1515504"/>
          <a:ext cx="1431493" cy="14314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Sözcük birikimi</a:t>
          </a:r>
          <a:endParaRPr lang="en-US" sz="1700" kern="1200" dirty="0"/>
        </a:p>
      </dsp:txBody>
      <dsp:txXfrm>
        <a:off x="6405172" y="1725141"/>
        <a:ext cx="1012219" cy="1012219"/>
      </dsp:txXfrm>
    </dsp:sp>
    <dsp:sp modelId="{30BAEEF9-3109-4104-9E87-AB0CF505F0CD}">
      <dsp:nvSpPr>
        <dsp:cNvPr id="0" name=""/>
        <dsp:cNvSpPr/>
      </dsp:nvSpPr>
      <dsp:spPr>
        <a:xfrm>
          <a:off x="6195535" y="3072801"/>
          <a:ext cx="1431493" cy="14314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İçerik</a:t>
          </a:r>
          <a:endParaRPr lang="en-US" sz="1700" kern="1200" dirty="0"/>
        </a:p>
      </dsp:txBody>
      <dsp:txXfrm>
        <a:off x="6405172" y="3282438"/>
        <a:ext cx="1012219" cy="1012219"/>
      </dsp:txXfrm>
    </dsp:sp>
    <dsp:sp modelId="{FDB71E46-2AC7-4EE6-8522-25770607FAC1}">
      <dsp:nvSpPr>
        <dsp:cNvPr id="0" name=""/>
        <dsp:cNvSpPr/>
      </dsp:nvSpPr>
      <dsp:spPr>
        <a:xfrm>
          <a:off x="5280179" y="4332679"/>
          <a:ext cx="1431493" cy="14314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Yapıcılık</a:t>
          </a:r>
          <a:endParaRPr lang="en-US" sz="1700" kern="1200" dirty="0"/>
        </a:p>
      </dsp:txBody>
      <dsp:txXfrm>
        <a:off x="5489816" y="4542316"/>
        <a:ext cx="1012219" cy="1012219"/>
      </dsp:txXfrm>
    </dsp:sp>
    <dsp:sp modelId="{ADF1B3EB-0584-4FA7-B65C-FA071A13E9DB}">
      <dsp:nvSpPr>
        <dsp:cNvPr id="0" name=""/>
        <dsp:cNvSpPr/>
      </dsp:nvSpPr>
      <dsp:spPr>
        <a:xfrm>
          <a:off x="3799103" y="4813910"/>
          <a:ext cx="1431493" cy="14314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İnandırıcılık</a:t>
          </a:r>
          <a:endParaRPr lang="en-US" sz="1700" kern="1200" dirty="0"/>
        </a:p>
      </dsp:txBody>
      <dsp:txXfrm>
        <a:off x="4008740" y="5023547"/>
        <a:ext cx="1012219" cy="1012219"/>
      </dsp:txXfrm>
    </dsp:sp>
    <dsp:sp modelId="{A8315E0A-E643-4F65-9021-024E53F1D882}">
      <dsp:nvSpPr>
        <dsp:cNvPr id="0" name=""/>
        <dsp:cNvSpPr/>
      </dsp:nvSpPr>
      <dsp:spPr>
        <a:xfrm>
          <a:off x="2318026" y="4332679"/>
          <a:ext cx="1431493" cy="14314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Netlik</a:t>
          </a:r>
          <a:endParaRPr lang="en-US" sz="1700" kern="1200" dirty="0"/>
        </a:p>
      </dsp:txBody>
      <dsp:txXfrm>
        <a:off x="2527663" y="4542316"/>
        <a:ext cx="1012219" cy="1012219"/>
      </dsp:txXfrm>
    </dsp:sp>
    <dsp:sp modelId="{03173700-9004-4726-8234-575D5E98685E}">
      <dsp:nvSpPr>
        <dsp:cNvPr id="0" name=""/>
        <dsp:cNvSpPr/>
      </dsp:nvSpPr>
      <dsp:spPr>
        <a:xfrm>
          <a:off x="1402670" y="3072801"/>
          <a:ext cx="1431493" cy="14314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İlgi çekicilik</a:t>
          </a:r>
          <a:endParaRPr lang="en-US" sz="1700" kern="1200" dirty="0"/>
        </a:p>
      </dsp:txBody>
      <dsp:txXfrm>
        <a:off x="1612307" y="3282438"/>
        <a:ext cx="1012219" cy="1012219"/>
      </dsp:txXfrm>
    </dsp:sp>
    <dsp:sp modelId="{48A4E235-6D53-415A-B6A5-1228C9909138}">
      <dsp:nvSpPr>
        <dsp:cNvPr id="0" name=""/>
        <dsp:cNvSpPr/>
      </dsp:nvSpPr>
      <dsp:spPr>
        <a:xfrm>
          <a:off x="1402670" y="1515504"/>
          <a:ext cx="1431493" cy="14314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Akıcılık</a:t>
          </a:r>
          <a:endParaRPr lang="en-US" sz="1700" kern="1200" dirty="0"/>
        </a:p>
      </dsp:txBody>
      <dsp:txXfrm>
        <a:off x="1612307" y="1725141"/>
        <a:ext cx="1012219" cy="1012219"/>
      </dsp:txXfrm>
    </dsp:sp>
    <dsp:sp modelId="{20FFC301-E5FA-41BE-A87F-69741FBB2AE0}">
      <dsp:nvSpPr>
        <dsp:cNvPr id="0" name=""/>
        <dsp:cNvSpPr/>
      </dsp:nvSpPr>
      <dsp:spPr>
        <a:xfrm>
          <a:off x="2318026" y="255626"/>
          <a:ext cx="1431493" cy="14314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Dinleyiciye uygunluk</a:t>
          </a:r>
          <a:endParaRPr lang="en-US" sz="1700" kern="1200" dirty="0"/>
        </a:p>
      </dsp:txBody>
      <dsp:txXfrm>
        <a:off x="2527663" y="465263"/>
        <a:ext cx="1012219" cy="1012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650C-54A8-4507-9571-B38A515FDCA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A0C3-FABC-46A6-967D-76A20C46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0C42B-7099-4A37-94D1-5717C3E256BC}" type="slidenum">
              <a:rPr lang="en-US"/>
              <a:pPr/>
              <a:t>19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9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7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3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0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8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56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ECF8630-29DD-4018-B969-79B8E0C8207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B77B0B-E3E4-46EE-A087-94B235BD9D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1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25003" y="5132174"/>
            <a:ext cx="6664857" cy="1249244"/>
          </a:xfrm>
        </p:spPr>
        <p:txBody>
          <a:bodyPr>
            <a:noAutofit/>
          </a:bodyPr>
          <a:lstStyle/>
          <a:p>
            <a:pPr algn="ctr"/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EğİTİm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İletİŞİm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297768" y="5433630"/>
            <a:ext cx="364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Elif EŞİYOK</a:t>
            </a:r>
          </a:p>
          <a:p>
            <a:r>
              <a:rPr lang="tr-TR" sz="1400" dirty="0" smtClean="0"/>
              <a:t>Halkla İlişkiler ve Reklamcılık Bölümü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0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2769" y="524256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Bİlgİ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paylaşımı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6000"/>
            <a:ext cx="754380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 alma, bilgi verme temel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Hem sosyalleşme amacıyla hem de ikna amacıyla kurulan sözel iletişim, içerisinde karşı tarafa gönderilmek istenilen bilgiyi de içerir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bilgi paylaşı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3" y="4114800"/>
            <a:ext cx="4476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8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1029" y="549810"/>
            <a:ext cx="7633742" cy="1492132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EĞİTİM ve İLETİŞİM İLİŞKİSİ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6123" y="2219997"/>
            <a:ext cx="7503554" cy="32632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ğiticinin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konuyu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etkili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öğretebilmesi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sağlıklı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iletişim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kurulmalıdır.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Eğitimde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iletişim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sürecin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kaynak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öğretmen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alıcı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öğrencilerdir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lÄ±cÄ± mesaj kodlayÄ±cÄ±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 bwMode="auto">
          <a:xfrm>
            <a:off x="2036175" y="4353915"/>
            <a:ext cx="4743450" cy="17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9237" y="781820"/>
            <a:ext cx="7855061" cy="1088068"/>
          </a:xfrm>
        </p:spPr>
        <p:txBody>
          <a:bodyPr>
            <a:noAutofit/>
          </a:bodyPr>
          <a:lstStyle/>
          <a:p>
            <a:pPr fontAlgn="base"/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Öğretmen-Öğrenc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Arasındak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İŞİM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Sürec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9237" y="2220406"/>
            <a:ext cx="7584605" cy="301752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Göndereceğim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mesaj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sonrasında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olmasını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bekliyorum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Çevremi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etkileme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anlamında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neyi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başarmak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istiyorum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Gireceğim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iletişim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sonucu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öğrencilerimin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neye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inanmalarını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ne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söylemelerini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ne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yapmalarını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istiyorum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Ö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ğrencilerimde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oluşturmak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istediğim etki ne?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nlardan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hangi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tepkiyi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almak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istiyorum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8096" y="726490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EtkİLİ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İLETİŞİM BECERİSİ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8096" y="2234484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Net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ve ikna edici konuşma becerisi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Aktif ve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empatik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dinleme </a:t>
            </a:r>
          </a:p>
        </p:txBody>
      </p:sp>
      <p:pic>
        <p:nvPicPr>
          <p:cNvPr id="1026" name="Picture 2" descr="effective communic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96" y="3609107"/>
            <a:ext cx="5626949" cy="22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751" y="3690100"/>
            <a:ext cx="7539700" cy="2824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İlk 180 saniye -&gt; Bilinmeyensiniz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Daha sonra söyleyeceğiniz her şey bu ilk 3 dakikadaki izlenim doğrultusunda dinlenir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İlk 3 dakika: Katılımcıya uyum sağlamak, dikkatlerini çekmek ve söylediklerinize ilgi göstermelerini sağlamak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3 minutes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0" y="953362"/>
            <a:ext cx="2305246" cy="23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2960" y="750569"/>
            <a:ext cx="8341040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İlk Üç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Dakİka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ÖnemlİDİr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Çünkü…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5837" y="2325776"/>
            <a:ext cx="6998912" cy="2824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Katılımcının dikkati üst noktadır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Sizi tanıma isteği içindedir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İlk izlenim yaratmanın tek fırsatıdır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İlk izlenimin kalıcı izlenim olmasından dolayı 3 dakikayı iyi kullanın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43800" y="1143000"/>
            <a:ext cx="2816352" cy="5105400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40805937"/>
              </p:ext>
            </p:extLst>
          </p:nvPr>
        </p:nvGraphicFramePr>
        <p:xfrm>
          <a:off x="297826" y="457200"/>
          <a:ext cx="90297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3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9874" y="676945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Konuşurken…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0589" y="2288810"/>
            <a:ext cx="6048971" cy="2824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Konuşulan dil ve düzeyin aynı olması gerekir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Geribildirim mutlaka alınmalıdır</a:t>
            </a:r>
          </a:p>
        </p:txBody>
      </p:sp>
      <p:pic>
        <p:nvPicPr>
          <p:cNvPr id="2050" name="Picture 2" descr="talking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3461733"/>
            <a:ext cx="5050980" cy="33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5413" y="773656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Beden DİLİNİ Kullanmak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8545" y="1976632"/>
            <a:ext cx="7976058" cy="2824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Sunuş teknikleri içinde oldukça önemlidir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Aktarmak istenilen mesajın desteklenmesi için beden ve ses kullanımı gereklidir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Önce beden dili başlayalım….</a:t>
            </a:r>
          </a:p>
        </p:txBody>
      </p:sp>
      <p:pic>
        <p:nvPicPr>
          <p:cNvPr id="7170" name="Picture 2" descr="Ä°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"/>
          <a:stretch/>
        </p:blipFill>
        <p:spPr bwMode="auto">
          <a:xfrm>
            <a:off x="2261407" y="3609998"/>
            <a:ext cx="4383691" cy="2996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17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316" y="890870"/>
            <a:ext cx="5657850" cy="108806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Beden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DİLİNİN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Öğelerİ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2172" y="2329051"/>
            <a:ext cx="3024188" cy="337304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tr-TR" dirty="0"/>
          </a:p>
          <a:p>
            <a:pPr>
              <a:buFont typeface="Wingdings" panose="05000000000000000000" pitchFamily="2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7A05-4695-490B-966B-69A6D86B1CB2}" type="slidenum">
              <a:rPr lang="tr-TR"/>
              <a:pPr/>
              <a:t>19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715594" y="2187382"/>
            <a:ext cx="5549572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Göz Teması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Görünüm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Duruşu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Postür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Mesafe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Bedensel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Temas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Jestler ve Mimikler 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Ses tonu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5608" y="609600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İLETİŞİMİN TANIMI ve İŞLEYİŞİ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5608" y="2362200"/>
            <a:ext cx="7168401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İletişim, insanın biyolojik, psikolojik ve toplumsal varlığını üretebilmesinin ve geliştirebilmesinin zorunlu koşuludur.</a:t>
            </a:r>
          </a:p>
        </p:txBody>
      </p:sp>
      <p:pic>
        <p:nvPicPr>
          <p:cNvPr id="1026" name="Picture 2" descr="communic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96" y="4007088"/>
            <a:ext cx="5356225" cy="28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9990" y="651455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Göz Teması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0705" y="2100898"/>
            <a:ext cx="6048971" cy="2824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Konuşmadaki en önemli ve etkili organ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gözdür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Eğitici-katılımcı birlikteliği sağlar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Katılımcı ilgisi ve aktif katılımını destekler</a:t>
            </a: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eye contact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1"/>
          <a:stretch/>
        </p:blipFill>
        <p:spPr bwMode="auto">
          <a:xfrm>
            <a:off x="1513266" y="3719280"/>
            <a:ext cx="6376613" cy="30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4279" y="730097"/>
            <a:ext cx="7662593" cy="1243649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Göz teması esnasında yapılmaması gerekenler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279" y="2533128"/>
            <a:ext cx="6048971" cy="2824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Sürekli notlara bakılması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Duvara bakma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Pencereden dışarıyı izleme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Eğitimciye yakın olan bir kişinin gözüne bakılması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987" y="689824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Görünüm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006" y="2105358"/>
            <a:ext cx="6048971" cy="2824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Kendinden emin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Rahat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Kıyafette doğru renk seçimi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Dinlenmiş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Sakin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9" y="4500588"/>
            <a:ext cx="4438354" cy="22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8064" y="734615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Beden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Hareketlerİ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6203" y="2120267"/>
            <a:ext cx="8088704" cy="3627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Sürekli hareket edilmemeli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Yüz ifadesi: Canlı, mutlu ve güvenli olmalı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Ayakta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duruş: İdeali kollar iki yanda serbestçe sarkıtılmış ve dik duruş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Yürüyerek konuşulabilir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İzleyiciler arasında gezilebilir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El ve kol hareketine dikkat edilmelidir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8520" y="721270"/>
            <a:ext cx="8119265" cy="1243649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EğİTİCİNİN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genel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hareketlerİ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(Olması-olmaması gerekenler)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to do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2448743"/>
            <a:ext cx="3530107" cy="35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4284" y="3041171"/>
            <a:ext cx="6048971" cy="2824639"/>
          </a:xfrm>
        </p:spPr>
        <p:txBody>
          <a:bodyPr>
            <a:normAutofit/>
          </a:bodyPr>
          <a:lstStyle/>
          <a:p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1. Elinizi cebinize sokmayın</a:t>
            </a:r>
          </a:p>
          <a:p>
            <a:pPr marL="0" indent="0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2. Elinizde kalem ya da kağıt tutabilirsiniz</a:t>
            </a:r>
          </a:p>
          <a:p>
            <a:pPr marL="0" indent="0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3. Ellerinizi önde gevşek bir şekilde birleştirebilirsiniz</a:t>
            </a:r>
          </a:p>
          <a:p>
            <a:pPr marL="0" indent="0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4. Elinizi aşırı sert tavırlarla hareket ettirmeyin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2909" y="663394"/>
            <a:ext cx="7306070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Beden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DİLİNİn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Boyutları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2425" y="2354490"/>
            <a:ext cx="6048971" cy="3775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Yakınlık ve dokunma</a:t>
            </a:r>
          </a:p>
          <a:p>
            <a:pPr marL="0" indent="0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UNUTMAMAK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GEREKİR Kİ;</a:t>
            </a:r>
          </a:p>
          <a:p>
            <a:pPr marL="0" indent="0" algn="ctr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cm’lik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kişisel alan ihlal edilmemeli</a:t>
            </a:r>
          </a:p>
          <a:p>
            <a:pPr marL="0" indent="0" algn="ctr"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İş için ideal mesafe 80-150 cm aralığı olarak kabul edilir.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541" y="842574"/>
            <a:ext cx="4760785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Yaşam alanları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541" y="2052113"/>
            <a:ext cx="8027304" cy="35433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Proksemik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proxemics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) İletişim kurarken karşımızdaki insanlarla aramıza koyduğumuz mesafe kullanımını inceleyen bilim dalı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1.Mahrem alan: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Kişinin kendine en yakın olan birkaç kişi için ayırdığı fiziksel uzaklık bakımından en yakın alan.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2.Kişisel alan: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Kişilerin yakın arkadaşlarıyla, yakınlarıyla ilişkide bulunduğu alan.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3.Sosyal alan: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Sosyal ilişkilerde diğer kişilerle tutulan mesafe.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4.Genel alan: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Parkta insanlarla tutulan mesafedir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3002" y="2344292"/>
            <a:ext cx="7555235" cy="3017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Yakınlık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isteği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olmayan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kimse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rahatsızlık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duyar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savunucu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olur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akınlığın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karşıdaki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kişi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nasıl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değerlendirileceğini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sözlü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ölçmekte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yarar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vardır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Karşıdaki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kişinin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koyulan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mesafeyi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bedensel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teması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nasıl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algıladığına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edilmesi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gerekir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1541" y="842574"/>
            <a:ext cx="4760785" cy="990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Yaşam alanları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7792" y="649611"/>
            <a:ext cx="7290054" cy="1499616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Jestler ve MİMİKLER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792" y="1930286"/>
            <a:ext cx="7976659" cy="30175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mimikler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ikincil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ayrılır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jest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mimikler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düşünce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duygularımızı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destekleyen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onları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somutlaştıran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hareketlerimizdir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jest ve mimik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3" y="3631227"/>
            <a:ext cx="4468970" cy="3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5394" y="1989305"/>
            <a:ext cx="7861936" cy="3017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efleks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hareketler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ikincil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jest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mimik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Baş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vermek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sallamak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jestler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jestler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başlangıçtan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bitişlerine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iletişimin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parçasıdırlar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jestler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yüz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el,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ayak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bacak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bedenin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konuya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açıklık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kazandırmak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yaptığı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hareketlerdir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587792" y="649611"/>
            <a:ext cx="7290054" cy="1499616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Jestler ve MİMİKLER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15D41ED-8517-4CF9-BC03-4A34109FB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12946" r="31667" b="9980"/>
          <a:stretch/>
        </p:blipFill>
        <p:spPr>
          <a:xfrm>
            <a:off x="1896208" y="63876"/>
            <a:ext cx="5684396" cy="67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1003" y="805735"/>
            <a:ext cx="4783455" cy="969771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868" y="2701351"/>
            <a:ext cx="7982084" cy="30518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lişkilerde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yaşanan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gerginlik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kendini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tonunda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koyar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anlı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neşeli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enerjik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tonu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insanlar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üzerinde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olumlu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bırakır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rtada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gerginlik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sorun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olsa bile,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tonunun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yumuşak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sakin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çatışmayı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önler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işbirliğini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kolaylaştırır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voic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7910" y="208998"/>
            <a:ext cx="4456090" cy="19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1003" y="2350251"/>
            <a:ext cx="8159780" cy="3017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Unutmamak gerekir ki;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Monoton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konuşma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bıkkınlık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yarat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ır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dağı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nıklığına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olur.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kesin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konuşma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biçimi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karşıdaki kişide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savu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nma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isteğine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sebep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olur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özür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kişilerin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karşısındakiler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tarafından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istekleri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kolayca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çevrilir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söyledikleri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önemsiz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görülür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21003" y="805735"/>
            <a:ext cx="4783455" cy="969771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973" y="664067"/>
            <a:ext cx="6059686" cy="1243649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EtkİLİ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 Kullanımı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8688" y="2374113"/>
            <a:ext cx="6048971" cy="2824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Kolay duyulan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Doğal ve içten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Canlı ve dinamik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Açıklayıcı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Sıcak bir ton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6592" y="701022"/>
            <a:ext cx="8024979" cy="1243649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Eğitimde Sözcük Seçimi ve Duraklar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1878" y="2202248"/>
            <a:ext cx="7780905" cy="28246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Açık ve anlaşılır olunmalıdır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Sözcükleri yutmadan, doğru tonlama yapılmalıdır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Yabancı dilden alınan terim ve jargonlar dikkatli kullanılmalıdır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Parazit ses kullanımından kaçınılmalıdır (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eee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ııı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..) veya yani, şey, falan gibi laflar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Örnek verirken başlanan kelime özenli seçilmelidir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6880" y="767098"/>
            <a:ext cx="6059686" cy="1243649"/>
          </a:xfrm>
        </p:spPr>
        <p:txBody>
          <a:bodyPr/>
          <a:lstStyle/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Mİzah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ve Canlılık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6880" y="2131454"/>
            <a:ext cx="7290055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Olumlu enerji ve canlılığınızı gruba yansıtmanız gerekir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Konuyla ilgili benzetmeler yapabilir, fıkralar anlatabilirsiniz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Mizah mesajın kalıcılığını arttırır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4501" y="763110"/>
            <a:ext cx="7341763" cy="108806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İLİYLE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İLGİLİ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öner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4501" y="2087004"/>
            <a:ext cx="7341763" cy="3017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Kollarınızı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bacaklarınızı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serbest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bırakmalısınız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Göz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teması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kurun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gözünüzü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dikip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bakma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yın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Gözleriniz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değil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karşıya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baksın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Omuzlarınızı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rahat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bırakın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Muhatabınızı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anladığınızı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gösterin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Muhatabınıza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yönelin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Tebessüm etmeyi unutmayın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Ellerinizi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güvenli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kullanı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Karşınızdaki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kişiyle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aranızdaki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mesafe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metreden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olmasın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120" y="1021314"/>
            <a:ext cx="6778473" cy="108806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Dinamik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görünmek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120" y="2212188"/>
            <a:ext cx="7886057" cy="3017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Başınız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kollarınız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dışa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uzanmış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olsun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İnsanların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sizi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dinlemesini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sağlayın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Onları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tında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tutmanız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önemlidir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Bu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nedenle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şey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başladığınızda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başlayacak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Konuşmanızı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desteklemek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yapacağınız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söylediklerinize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güveninizi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koyar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başlangıçtan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güçlü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imaj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dışa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yansır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Hareketsiz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durma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yın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normal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konuşma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yın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Ayrıca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ellerinizi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cebinize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sokmayın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81741" y="2723881"/>
            <a:ext cx="7290055" cy="4023360"/>
          </a:xfrm>
        </p:spPr>
        <p:txBody>
          <a:bodyPr>
            <a:normAutofit/>
          </a:bodyPr>
          <a:lstStyle/>
          <a:p>
            <a:r>
              <a:rPr lang="tr-TR" sz="5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Kişilerarası İletişim</a:t>
            </a:r>
            <a:endParaRPr lang="en-US" sz="5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kiÅilerarasÄ± iletiÅim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96" y="3850471"/>
            <a:ext cx="3248790" cy="21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9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9947" y="533400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Kişilerarası İletişim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438400"/>
            <a:ext cx="8065294" cy="376618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İki ile dört kişinin bir araya gelerek gerçekleştirdikleri iletişim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Yüzyüze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aracılanmış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iletişim olabilir,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Hiyerarşik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eşit düzeyde, resmi veya gayri resmi olabilir</a:t>
            </a:r>
          </a:p>
        </p:txBody>
      </p:sp>
    </p:spTree>
    <p:extLst>
      <p:ext uri="{BB962C8B-B14F-4D97-AF65-F5344CB8AC3E}">
        <p14:creationId xmlns:p14="http://schemas.microsoft.com/office/powerpoint/2010/main" val="40905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7219" y="533400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Özellİklerİ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2057400"/>
            <a:ext cx="8065294" cy="376618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Planlılık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Süreklilik veya geçicilik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Zorunluluk veya gönüllülük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Doğrudanlık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dolaylılık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Eş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düzeylilik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/ hiyerarşi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Uyum ve çatışma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Empati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Karşılıklı dinleme</a:t>
            </a:r>
          </a:p>
        </p:txBody>
      </p:sp>
    </p:spTree>
    <p:extLst>
      <p:ext uri="{BB962C8B-B14F-4D97-AF65-F5344CB8AC3E}">
        <p14:creationId xmlns:p14="http://schemas.microsoft.com/office/powerpoint/2010/main" val="18130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740" y="778919"/>
            <a:ext cx="8894519" cy="990600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İletİşİmİn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Türlerİ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0631"/>
            <a:ext cx="174171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70249" y="3780303"/>
            <a:ext cx="78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Sözsüz</a:t>
            </a:r>
            <a:endParaRPr lang="en-US" dirty="0"/>
          </a:p>
        </p:txBody>
      </p:sp>
      <p:pic>
        <p:nvPicPr>
          <p:cNvPr id="2052" name="Picture 4" descr="verbal communication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72" y="2514600"/>
            <a:ext cx="1557843" cy="12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615072" y="3766655"/>
            <a:ext cx="65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Sözlü</a:t>
            </a:r>
            <a:endParaRPr lang="en-US" dirty="0"/>
          </a:p>
        </p:txBody>
      </p:sp>
      <p:pic>
        <p:nvPicPr>
          <p:cNvPr id="2054" name="Picture 6" descr="written communication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49" y="2540631"/>
            <a:ext cx="2578518" cy="12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6215941" y="3748037"/>
            <a:ext cx="62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Yazılı</a:t>
            </a:r>
            <a:endParaRPr lang="en-US" dirty="0"/>
          </a:p>
        </p:txBody>
      </p:sp>
      <p:pic>
        <p:nvPicPr>
          <p:cNvPr id="2056" name="Picture 8" descr="visual communication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0" y="4749689"/>
            <a:ext cx="2119989" cy="12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666577" y="6031365"/>
            <a:ext cx="77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Görsel</a:t>
            </a:r>
          </a:p>
        </p:txBody>
      </p:sp>
    </p:spTree>
    <p:extLst>
      <p:ext uri="{BB962C8B-B14F-4D97-AF65-F5344CB8AC3E}">
        <p14:creationId xmlns:p14="http://schemas.microsoft.com/office/powerpoint/2010/main" val="4425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7000" y="457200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Amaçlar ve sonuçları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0591" y="2438400"/>
            <a:ext cx="7772400" cy="45720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Gereksinim giderme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Kendimizi ve diğerlerini tanımlama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Kimlik oluşturma ve sürdürme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Birbirini anlama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İlişkiyi kurma, koruma ve sürdürme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Çatışma önleme veya çözme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Kİşİlerarası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lİşkİlerde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önemlİ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olan etmenler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901" y="2438400"/>
            <a:ext cx="7772400" cy="45720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Kültürel rutinler önemlidir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Tarafların ilişkideki statüsü ve gücü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Zaman ve yeri örgütleyen üstündür</a:t>
            </a:r>
          </a:p>
        </p:txBody>
      </p:sp>
    </p:spTree>
    <p:extLst>
      <p:ext uri="{BB962C8B-B14F-4D97-AF65-F5344CB8AC3E}">
        <p14:creationId xmlns:p14="http://schemas.microsoft.com/office/powerpoint/2010/main" val="31560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le"/>
          <p:cNvSpPr>
            <a:spLocks noGrp="1"/>
          </p:cNvSpPr>
          <p:nvPr>
            <p:ph type="title"/>
          </p:nvPr>
        </p:nvSpPr>
        <p:spPr>
          <a:xfrm>
            <a:off x="567759" y="540225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Hümanİstİk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3" name="2 Content Placeholder"/>
          <p:cNvSpPr>
            <a:spLocks noGrp="1"/>
          </p:cNvSpPr>
          <p:nvPr>
            <p:ph idx="1"/>
          </p:nvPr>
        </p:nvSpPr>
        <p:spPr>
          <a:xfrm>
            <a:off x="536635" y="1828800"/>
            <a:ext cx="8065294" cy="37661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İnsan ilişkilerinin üstünlüğü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Beş temel önermesi vardır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açıklık, empati, destekleme,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olumlama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eşitlik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44" y="3379130"/>
            <a:ext cx="4900275" cy="351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20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1080" y="726047"/>
            <a:ext cx="6059686" cy="1243649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DİnledİĞİNİZ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İÇİN teşekkür ederim…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21080" y="3618964"/>
            <a:ext cx="513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İletişim Bilgileri:</a:t>
            </a:r>
          </a:p>
          <a:p>
            <a:endParaRPr lang="tr-TR" dirty="0"/>
          </a:p>
          <a:p>
            <a:r>
              <a:rPr lang="tr-TR" dirty="0" smtClean="0"/>
              <a:t>Dr. Öğretim Üyesi Elif Eşiyok</a:t>
            </a:r>
          </a:p>
          <a:p>
            <a:r>
              <a:rPr lang="tr-TR" dirty="0" smtClean="0"/>
              <a:t>Atılım Üniversitesi İşletme Fakültesi</a:t>
            </a:r>
          </a:p>
          <a:p>
            <a:r>
              <a:rPr lang="tr-TR" dirty="0" smtClean="0"/>
              <a:t>Halkla İlişkiler ve Reklamcılık Bölümü</a:t>
            </a:r>
          </a:p>
          <a:p>
            <a:endParaRPr lang="tr-TR" dirty="0"/>
          </a:p>
          <a:p>
            <a:r>
              <a:rPr lang="tr-TR" dirty="0" smtClean="0"/>
              <a:t>Tel: 586 8772</a:t>
            </a:r>
          </a:p>
          <a:p>
            <a:r>
              <a:rPr lang="tr-TR" dirty="0" smtClean="0"/>
              <a:t>E-mail: elif.esiyok@atilim.edu.tr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533400" y="518105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Sözsüz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İletİşİmİn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şlevlerİ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7770" y="2362200"/>
            <a:ext cx="8153400" cy="35814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Kişinin kimliği hakkında bilgi verme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Duygusal ifade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Güç ve statü göstergesi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Resmetme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Dikkat çekme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Uyarma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2475" t="38790" r="47657" b="20833"/>
          <a:stretch/>
        </p:blipFill>
        <p:spPr>
          <a:xfrm>
            <a:off x="6172200" y="2733994"/>
            <a:ext cx="2819400" cy="214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motions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93972"/>
            <a:ext cx="2703314" cy="179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2511028" cy="187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7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5918" y="617292"/>
            <a:ext cx="8422700" cy="13208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Sözsüz İletişim ve Göstergeler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75918" y="2057400"/>
            <a:ext cx="8153401" cy="5207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Giysiler kişinin kendisini güzelleştirerek bir imaj edinmelerini sağlar.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Kültürel değerler ve cinsel kimlikler hakkında bilgi vermeye yarar.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Giysiler aracılığı ile otorite ve roller ayırt edilebilir.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Statü kazanmanın bir göstergesidir.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Professional People Silhouette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3716218" cy="23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7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le"/>
          <p:cNvSpPr>
            <a:spLocks noGrp="1"/>
          </p:cNvSpPr>
          <p:nvPr>
            <p:ph type="title"/>
          </p:nvPr>
        </p:nvSpPr>
        <p:spPr>
          <a:xfrm>
            <a:off x="573205" y="703330"/>
            <a:ext cx="6347713" cy="1320800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Sözlü </a:t>
            </a:r>
            <a:r>
              <a:rPr lang="tr-T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İletİşİm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ne zaman kullanılır</a:t>
            </a:r>
          </a:p>
        </p:txBody>
      </p:sp>
      <p:sp>
        <p:nvSpPr>
          <p:cNvPr id="3" name="2 Content Placeholder"/>
          <p:cNvSpPr>
            <a:spLocks noGrp="1"/>
          </p:cNvSpPr>
          <p:nvPr>
            <p:ph idx="1"/>
          </p:nvPr>
        </p:nvSpPr>
        <p:spPr>
          <a:xfrm>
            <a:off x="573205" y="2362200"/>
            <a:ext cx="7961195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Örgüt ve çevresi ile olan iletişimde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Birey ve takımları yönlendirme, yönetme ve kontrol etmede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Örgüte dayalı istihbarat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Bilginin bireyler ve örgütler arası yayılmasında</a:t>
            </a:r>
          </a:p>
        </p:txBody>
      </p:sp>
    </p:spTree>
    <p:extLst>
      <p:ext uri="{BB962C8B-B14F-4D97-AF65-F5344CB8AC3E}">
        <p14:creationId xmlns:p14="http://schemas.microsoft.com/office/powerpoint/2010/main" val="175383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978" y="762000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Sosyalleşme </a:t>
            </a:r>
            <a:b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978" y="2104993"/>
            <a:ext cx="8065294" cy="1699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Bireyleri tanımak, kendini tanıtmak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Sosyal bağlar kurmak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Sosyal ortamda konum elde etmek</a:t>
            </a:r>
          </a:p>
        </p:txBody>
      </p:sp>
      <p:pic>
        <p:nvPicPr>
          <p:cNvPr id="3074" name="Picture 2" descr="sosyalleÅ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81449"/>
            <a:ext cx="4667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3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1641" y="475402"/>
            <a:ext cx="8079581" cy="1658198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  <a:cs typeface="Calibri" panose="020F0502020204030204" pitchFamily="34" charset="0"/>
              </a:rPr>
              <a:t>İkna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2133600"/>
            <a:ext cx="7772400" cy="243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Önceden oluşmuş davranış ve bilincinde değişiklik yaratma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Gönderici ve alıcı arasında ilişki temeli önemlidir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Güven anahtar kelime (en önemlisi söyleyene)</a:t>
            </a:r>
          </a:p>
        </p:txBody>
      </p:sp>
      <p:pic>
        <p:nvPicPr>
          <p:cNvPr id="1026" name="Picture 2" descr="ik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81876"/>
            <a:ext cx="3564065" cy="27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6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439</TotalTime>
  <Words>1267</Words>
  <Application>Microsoft Office PowerPoint</Application>
  <PresentationFormat>Ekran Gösterisi (4:3)</PresentationFormat>
  <Paragraphs>220</Paragraphs>
  <Slides>43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0" baseType="lpstr">
      <vt:lpstr>Arial</vt:lpstr>
      <vt:lpstr>Calibri</vt:lpstr>
      <vt:lpstr>Tw Cen MT</vt:lpstr>
      <vt:lpstr>Tw Cen MT Condensed</vt:lpstr>
      <vt:lpstr>Wingdings</vt:lpstr>
      <vt:lpstr>Wingdings 3</vt:lpstr>
      <vt:lpstr>Entegral</vt:lpstr>
      <vt:lpstr>EğİTİm ve İletİŞİm</vt:lpstr>
      <vt:lpstr>İLETİŞİMİN TANIMI ve İŞLEYİŞİ</vt:lpstr>
      <vt:lpstr>PowerPoint Sunusu</vt:lpstr>
      <vt:lpstr>İletİşİmİn Türlerİ</vt:lpstr>
      <vt:lpstr>Sözsüz İletİşİmİn İşlevlerİ</vt:lpstr>
      <vt:lpstr>Sözsüz İletişim ve Göstergeler</vt:lpstr>
      <vt:lpstr>Sözlü İletİşİm ne zaman kullanılır</vt:lpstr>
      <vt:lpstr>Sosyalleşme  </vt:lpstr>
      <vt:lpstr>İkna</vt:lpstr>
      <vt:lpstr>Bİlgİ paylaşımı</vt:lpstr>
      <vt:lpstr>EĞİTİM ve İLETİŞİM İLİŞKİSİ</vt:lpstr>
      <vt:lpstr>Öğretmen-Öğrencİ Arasındakİ İletİŞİM Sürecİ</vt:lpstr>
      <vt:lpstr>EtkİLİ İLETİŞİM BECERİSİ</vt:lpstr>
      <vt:lpstr>PowerPoint Sunusu</vt:lpstr>
      <vt:lpstr>İlk Üç Dakİka ÖnemlİDİr Çünkü…</vt:lpstr>
      <vt:lpstr>PowerPoint Sunusu</vt:lpstr>
      <vt:lpstr>Konuşurken…</vt:lpstr>
      <vt:lpstr>Beden DİLİNİ Kullanmak</vt:lpstr>
      <vt:lpstr>Beden DİLİNİN Öğelerİ</vt:lpstr>
      <vt:lpstr>Göz Teması</vt:lpstr>
      <vt:lpstr>Göz teması esnasında yapılmaması gerekenler</vt:lpstr>
      <vt:lpstr>Görünüm</vt:lpstr>
      <vt:lpstr>Beden Hareketlerİ </vt:lpstr>
      <vt:lpstr>EğİTİCİNİN genel hareketlerİ  (Olması-olmaması gerekenler)</vt:lpstr>
      <vt:lpstr>Beden DİLİNİn Boyutları</vt:lpstr>
      <vt:lpstr>Yaşam alanları</vt:lpstr>
      <vt:lpstr>Yaşam alanları</vt:lpstr>
      <vt:lpstr>Jestler ve MİMİKLER</vt:lpstr>
      <vt:lpstr>Jestler ve MİMİKLER</vt:lpstr>
      <vt:lpstr>Ses </vt:lpstr>
      <vt:lpstr>Ses </vt:lpstr>
      <vt:lpstr>EtkİLİ Ses Kullanımı</vt:lpstr>
      <vt:lpstr>Eğitimde Sözcük Seçimi ve Duraklar</vt:lpstr>
      <vt:lpstr>Mİzah ve Canlılık</vt:lpstr>
      <vt:lpstr>Beden dİLİYLE İLGİLİ önerİler</vt:lpstr>
      <vt:lpstr>Dinamik görünmek için </vt:lpstr>
      <vt:lpstr>PowerPoint Sunusu</vt:lpstr>
      <vt:lpstr>Kişilerarası İletişim</vt:lpstr>
      <vt:lpstr>Özellİklerİ</vt:lpstr>
      <vt:lpstr>Amaçlar ve sonuçları</vt:lpstr>
      <vt:lpstr>Kİşİlerarası İlİşkİlerde önemlİ olan etmenler</vt:lpstr>
      <vt:lpstr>Hümanİstİk Model</vt:lpstr>
      <vt:lpstr>DİnledİĞİNİZ İÇİN teşekkür ederim…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61</cp:revision>
  <dcterms:created xsi:type="dcterms:W3CDTF">2018-06-28T12:23:25Z</dcterms:created>
  <dcterms:modified xsi:type="dcterms:W3CDTF">2019-02-04T09:49:15Z</dcterms:modified>
</cp:coreProperties>
</file>