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32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90121-37E7-49A1-A6D6-660F43095152}" type="doc">
      <dgm:prSet loTypeId="urn:microsoft.com/office/officeart/2005/8/layout/radial5" loCatId="cycle" qsTypeId="urn:microsoft.com/office/officeart/2005/8/quickstyle/simple2" qsCatId="simple" csTypeId="urn:microsoft.com/office/officeart/2005/8/colors/colorful1" csCatId="colorful" phldr="1"/>
      <dgm:spPr/>
      <dgm:t>
        <a:bodyPr/>
        <a:lstStyle/>
        <a:p>
          <a:endParaRPr lang="tr-TR"/>
        </a:p>
      </dgm:t>
    </dgm:pt>
    <dgm:pt modelId="{FF20D231-ACA8-49A9-8569-D9B69FF8DA0C}">
      <dgm:prSet phldrT="[Metin]" custT="1"/>
      <dgm:spPr/>
      <dgm:t>
        <a:bodyPr/>
        <a:lstStyle/>
        <a:p>
          <a:r>
            <a:rPr lang="tr-TR" sz="1800" dirty="0" smtClean="0"/>
            <a:t>EĞİTİM</a:t>
          </a:r>
          <a:endParaRPr lang="tr-TR" sz="1800" dirty="0"/>
        </a:p>
      </dgm:t>
    </dgm:pt>
    <dgm:pt modelId="{0E89F0D2-A2C1-4ABA-94F2-6582133C3B61}" type="parTrans" cxnId="{93F7AD09-E8B8-4521-92E4-D6A960859BA5}">
      <dgm:prSet/>
      <dgm:spPr/>
      <dgm:t>
        <a:bodyPr/>
        <a:lstStyle/>
        <a:p>
          <a:endParaRPr lang="tr-TR"/>
        </a:p>
      </dgm:t>
    </dgm:pt>
    <dgm:pt modelId="{023386B3-48C4-4BC9-9229-78C3FC1567D0}" type="sibTrans" cxnId="{93F7AD09-E8B8-4521-92E4-D6A960859BA5}">
      <dgm:prSet/>
      <dgm:spPr/>
      <dgm:t>
        <a:bodyPr/>
        <a:lstStyle/>
        <a:p>
          <a:endParaRPr lang="tr-TR"/>
        </a:p>
      </dgm:t>
    </dgm:pt>
    <dgm:pt modelId="{4E1384EC-E76C-492D-986F-FDE1ECA9EC1F}">
      <dgm:prSet phldrT="[Metin]" custT="1"/>
      <dgm:spPr/>
      <dgm:t>
        <a:bodyPr/>
        <a:lstStyle/>
        <a:p>
          <a:r>
            <a:rPr lang="tr-TR" sz="1800" b="0" dirty="0" smtClean="0"/>
            <a:t>Yaşantı</a:t>
          </a:r>
          <a:endParaRPr lang="tr-TR" sz="1800" b="0" dirty="0"/>
        </a:p>
      </dgm:t>
    </dgm:pt>
    <dgm:pt modelId="{7EDF9357-EE30-4052-BF61-F1C85CB7CF29}" type="parTrans" cxnId="{B635150A-30FC-4FB9-9114-CADF112816D9}">
      <dgm:prSet custT="1"/>
      <dgm:spPr/>
      <dgm:t>
        <a:bodyPr/>
        <a:lstStyle/>
        <a:p>
          <a:endParaRPr lang="tr-TR" sz="1800"/>
        </a:p>
      </dgm:t>
    </dgm:pt>
    <dgm:pt modelId="{6A775C84-F871-421F-9197-7F79FF2C5D1D}" type="sibTrans" cxnId="{B635150A-30FC-4FB9-9114-CADF112816D9}">
      <dgm:prSet/>
      <dgm:spPr/>
      <dgm:t>
        <a:bodyPr/>
        <a:lstStyle/>
        <a:p>
          <a:endParaRPr lang="tr-TR"/>
        </a:p>
      </dgm:t>
    </dgm:pt>
    <dgm:pt modelId="{F06043F2-1FF4-4D00-97CD-4C8485D672B8}">
      <dgm:prSet phldrT="[Metin]" custT="1"/>
      <dgm:spPr/>
      <dgm:t>
        <a:bodyPr/>
        <a:lstStyle/>
        <a:p>
          <a:r>
            <a:rPr lang="tr-TR" sz="1800" dirty="0" smtClean="0"/>
            <a:t>Davranış</a:t>
          </a:r>
          <a:endParaRPr lang="tr-TR" sz="1800" dirty="0"/>
        </a:p>
      </dgm:t>
    </dgm:pt>
    <dgm:pt modelId="{FC428270-969C-48BE-A24A-B9553CD8E0F8}" type="parTrans" cxnId="{52C231B5-9A52-4D6B-966D-B697D1EF0676}">
      <dgm:prSet custT="1"/>
      <dgm:spPr/>
      <dgm:t>
        <a:bodyPr/>
        <a:lstStyle/>
        <a:p>
          <a:endParaRPr lang="tr-TR" sz="1800"/>
        </a:p>
      </dgm:t>
    </dgm:pt>
    <dgm:pt modelId="{131A9ECE-67FC-440E-BF01-3B46C9E3FB2D}" type="sibTrans" cxnId="{52C231B5-9A52-4D6B-966D-B697D1EF0676}">
      <dgm:prSet/>
      <dgm:spPr/>
      <dgm:t>
        <a:bodyPr/>
        <a:lstStyle/>
        <a:p>
          <a:endParaRPr lang="tr-TR"/>
        </a:p>
      </dgm:t>
    </dgm:pt>
    <dgm:pt modelId="{63707BC0-B7AC-44A5-B3D3-59E9AAAE02F4}">
      <dgm:prSet phldrT="[Metin]" custT="1"/>
      <dgm:spPr/>
      <dgm:t>
        <a:bodyPr/>
        <a:lstStyle/>
        <a:p>
          <a:r>
            <a:rPr lang="tr-TR" sz="1800" dirty="0" smtClean="0"/>
            <a:t>İstendik</a:t>
          </a:r>
          <a:endParaRPr lang="tr-TR" sz="1800" dirty="0"/>
        </a:p>
      </dgm:t>
    </dgm:pt>
    <dgm:pt modelId="{EF1D2748-C6F1-4666-A937-CE8FADE1F31C}" type="parTrans" cxnId="{13A284B9-AF23-4C64-974B-30AF8735C464}">
      <dgm:prSet custT="1"/>
      <dgm:spPr/>
      <dgm:t>
        <a:bodyPr/>
        <a:lstStyle/>
        <a:p>
          <a:endParaRPr lang="tr-TR" sz="1800"/>
        </a:p>
      </dgm:t>
    </dgm:pt>
    <dgm:pt modelId="{6EB7A40C-8101-4D29-B6E1-85AB1649A351}" type="sibTrans" cxnId="{13A284B9-AF23-4C64-974B-30AF8735C464}">
      <dgm:prSet/>
      <dgm:spPr/>
      <dgm:t>
        <a:bodyPr/>
        <a:lstStyle/>
        <a:p>
          <a:endParaRPr lang="tr-TR"/>
        </a:p>
      </dgm:t>
    </dgm:pt>
    <dgm:pt modelId="{3DF46C32-BC0D-4EBC-8729-B0C58698A9D7}">
      <dgm:prSet phldrT="[Metin]" custT="1"/>
      <dgm:spPr/>
      <dgm:t>
        <a:bodyPr/>
        <a:lstStyle/>
        <a:p>
          <a:r>
            <a:rPr lang="tr-TR" sz="1800" dirty="0" smtClean="0"/>
            <a:t>Süreç</a:t>
          </a:r>
          <a:endParaRPr lang="tr-TR" sz="1800" dirty="0"/>
        </a:p>
      </dgm:t>
    </dgm:pt>
    <dgm:pt modelId="{8E48CA1B-CA3E-4E14-BB2B-E3364E189135}" type="parTrans" cxnId="{DEEED7A9-C70B-45E6-A671-FDA2D42877C9}">
      <dgm:prSet custT="1"/>
      <dgm:spPr/>
      <dgm:t>
        <a:bodyPr/>
        <a:lstStyle/>
        <a:p>
          <a:endParaRPr lang="tr-TR" sz="1800"/>
        </a:p>
      </dgm:t>
    </dgm:pt>
    <dgm:pt modelId="{F4A198AB-FA7D-4BC6-A3FE-B2344F6591EC}" type="sibTrans" cxnId="{DEEED7A9-C70B-45E6-A671-FDA2D42877C9}">
      <dgm:prSet/>
      <dgm:spPr/>
      <dgm:t>
        <a:bodyPr/>
        <a:lstStyle/>
        <a:p>
          <a:endParaRPr lang="tr-TR"/>
        </a:p>
      </dgm:t>
    </dgm:pt>
    <dgm:pt modelId="{DA8E1DFA-8A70-42A1-B8B4-7CB3B6B8BC9C}">
      <dgm:prSet custT="1"/>
      <dgm:spPr/>
      <dgm:t>
        <a:bodyPr/>
        <a:lstStyle/>
        <a:p>
          <a:r>
            <a:rPr lang="tr-TR" sz="1800" dirty="0" smtClean="0"/>
            <a:t>Kasıtlı Kültürlenme</a:t>
          </a:r>
          <a:endParaRPr lang="tr-TR" sz="1800" dirty="0"/>
        </a:p>
      </dgm:t>
    </dgm:pt>
    <dgm:pt modelId="{D168AFA3-A2EC-404C-AB7D-55A904310C06}" type="parTrans" cxnId="{D3E9B7C1-1225-48B2-AA70-5E7C6ADF5F7E}">
      <dgm:prSet custT="1"/>
      <dgm:spPr/>
      <dgm:t>
        <a:bodyPr/>
        <a:lstStyle/>
        <a:p>
          <a:endParaRPr lang="tr-TR" sz="1800"/>
        </a:p>
      </dgm:t>
    </dgm:pt>
    <dgm:pt modelId="{2F7682E4-C4B2-4941-99C6-EE52291641E4}" type="sibTrans" cxnId="{D3E9B7C1-1225-48B2-AA70-5E7C6ADF5F7E}">
      <dgm:prSet/>
      <dgm:spPr/>
      <dgm:t>
        <a:bodyPr/>
        <a:lstStyle/>
        <a:p>
          <a:endParaRPr lang="tr-TR"/>
        </a:p>
      </dgm:t>
    </dgm:pt>
    <dgm:pt modelId="{649D11B3-197F-4608-9641-F9365C1FACF3}" type="pres">
      <dgm:prSet presAssocID="{37290121-37E7-49A1-A6D6-660F43095152}" presName="Name0" presStyleCnt="0">
        <dgm:presLayoutVars>
          <dgm:chMax val="1"/>
          <dgm:dir/>
          <dgm:animLvl val="ctr"/>
          <dgm:resizeHandles val="exact"/>
        </dgm:presLayoutVars>
      </dgm:prSet>
      <dgm:spPr/>
      <dgm:t>
        <a:bodyPr/>
        <a:lstStyle/>
        <a:p>
          <a:endParaRPr lang="tr-TR"/>
        </a:p>
      </dgm:t>
    </dgm:pt>
    <dgm:pt modelId="{10371EE6-5F1F-4093-92F7-C5C454C40CCE}" type="pres">
      <dgm:prSet presAssocID="{FF20D231-ACA8-49A9-8569-D9B69FF8DA0C}" presName="centerShape" presStyleLbl="node0" presStyleIdx="0" presStyleCnt="1" custLinFactNeighborX="-1142" custLinFactNeighborY="300"/>
      <dgm:spPr/>
      <dgm:t>
        <a:bodyPr/>
        <a:lstStyle/>
        <a:p>
          <a:endParaRPr lang="tr-TR"/>
        </a:p>
      </dgm:t>
    </dgm:pt>
    <dgm:pt modelId="{45609AFC-12F4-4412-957D-28AD49576CB2}" type="pres">
      <dgm:prSet presAssocID="{7EDF9357-EE30-4052-BF61-F1C85CB7CF29}" presName="parTrans" presStyleLbl="sibTrans2D1" presStyleIdx="0" presStyleCnt="5"/>
      <dgm:spPr/>
      <dgm:t>
        <a:bodyPr/>
        <a:lstStyle/>
        <a:p>
          <a:endParaRPr lang="tr-TR"/>
        </a:p>
      </dgm:t>
    </dgm:pt>
    <dgm:pt modelId="{1DDDFEB5-D590-47AA-89AB-28529547390D}" type="pres">
      <dgm:prSet presAssocID="{7EDF9357-EE30-4052-BF61-F1C85CB7CF29}" presName="connectorText" presStyleLbl="sibTrans2D1" presStyleIdx="0" presStyleCnt="5"/>
      <dgm:spPr/>
      <dgm:t>
        <a:bodyPr/>
        <a:lstStyle/>
        <a:p>
          <a:endParaRPr lang="tr-TR"/>
        </a:p>
      </dgm:t>
    </dgm:pt>
    <dgm:pt modelId="{5F74100A-F94A-40DA-A58A-03A06D68ECFF}" type="pres">
      <dgm:prSet presAssocID="{4E1384EC-E76C-492D-986F-FDE1ECA9EC1F}" presName="node" presStyleLbl="node1" presStyleIdx="0" presStyleCnt="5">
        <dgm:presLayoutVars>
          <dgm:bulletEnabled val="1"/>
        </dgm:presLayoutVars>
      </dgm:prSet>
      <dgm:spPr/>
      <dgm:t>
        <a:bodyPr/>
        <a:lstStyle/>
        <a:p>
          <a:endParaRPr lang="tr-TR"/>
        </a:p>
      </dgm:t>
    </dgm:pt>
    <dgm:pt modelId="{9AF1E6DC-B569-45CF-842A-8D63248A1D04}" type="pres">
      <dgm:prSet presAssocID="{FC428270-969C-48BE-A24A-B9553CD8E0F8}" presName="parTrans" presStyleLbl="sibTrans2D1" presStyleIdx="1" presStyleCnt="5"/>
      <dgm:spPr/>
      <dgm:t>
        <a:bodyPr/>
        <a:lstStyle/>
        <a:p>
          <a:endParaRPr lang="tr-TR"/>
        </a:p>
      </dgm:t>
    </dgm:pt>
    <dgm:pt modelId="{17F65558-F957-4C2C-9062-52F9A150E616}" type="pres">
      <dgm:prSet presAssocID="{FC428270-969C-48BE-A24A-B9553CD8E0F8}" presName="connectorText" presStyleLbl="sibTrans2D1" presStyleIdx="1" presStyleCnt="5"/>
      <dgm:spPr/>
      <dgm:t>
        <a:bodyPr/>
        <a:lstStyle/>
        <a:p>
          <a:endParaRPr lang="tr-TR"/>
        </a:p>
      </dgm:t>
    </dgm:pt>
    <dgm:pt modelId="{CE309F3C-9FD9-4729-840F-D705D4751D71}" type="pres">
      <dgm:prSet presAssocID="{F06043F2-1FF4-4D00-97CD-4C8485D672B8}" presName="node" presStyleLbl="node1" presStyleIdx="1" presStyleCnt="5">
        <dgm:presLayoutVars>
          <dgm:bulletEnabled val="1"/>
        </dgm:presLayoutVars>
      </dgm:prSet>
      <dgm:spPr/>
      <dgm:t>
        <a:bodyPr/>
        <a:lstStyle/>
        <a:p>
          <a:endParaRPr lang="tr-TR"/>
        </a:p>
      </dgm:t>
    </dgm:pt>
    <dgm:pt modelId="{490F2D78-A0CF-4A6B-A325-0A8E6415C9A5}" type="pres">
      <dgm:prSet presAssocID="{EF1D2748-C6F1-4666-A937-CE8FADE1F31C}" presName="parTrans" presStyleLbl="sibTrans2D1" presStyleIdx="2" presStyleCnt="5"/>
      <dgm:spPr/>
      <dgm:t>
        <a:bodyPr/>
        <a:lstStyle/>
        <a:p>
          <a:endParaRPr lang="tr-TR"/>
        </a:p>
      </dgm:t>
    </dgm:pt>
    <dgm:pt modelId="{8FA46CBF-4262-4CA3-922E-91537D277BC1}" type="pres">
      <dgm:prSet presAssocID="{EF1D2748-C6F1-4666-A937-CE8FADE1F31C}" presName="connectorText" presStyleLbl="sibTrans2D1" presStyleIdx="2" presStyleCnt="5"/>
      <dgm:spPr/>
      <dgm:t>
        <a:bodyPr/>
        <a:lstStyle/>
        <a:p>
          <a:endParaRPr lang="tr-TR"/>
        </a:p>
      </dgm:t>
    </dgm:pt>
    <dgm:pt modelId="{038A301C-2980-42E2-B0D9-175CA46BB03D}" type="pres">
      <dgm:prSet presAssocID="{63707BC0-B7AC-44A5-B3D3-59E9AAAE02F4}" presName="node" presStyleLbl="node1" presStyleIdx="2" presStyleCnt="5">
        <dgm:presLayoutVars>
          <dgm:bulletEnabled val="1"/>
        </dgm:presLayoutVars>
      </dgm:prSet>
      <dgm:spPr/>
      <dgm:t>
        <a:bodyPr/>
        <a:lstStyle/>
        <a:p>
          <a:endParaRPr lang="tr-TR"/>
        </a:p>
      </dgm:t>
    </dgm:pt>
    <dgm:pt modelId="{9B66A4EC-2885-41E3-9FFF-0AC2AE20B1A1}" type="pres">
      <dgm:prSet presAssocID="{8E48CA1B-CA3E-4E14-BB2B-E3364E189135}" presName="parTrans" presStyleLbl="sibTrans2D1" presStyleIdx="3" presStyleCnt="5"/>
      <dgm:spPr/>
      <dgm:t>
        <a:bodyPr/>
        <a:lstStyle/>
        <a:p>
          <a:endParaRPr lang="tr-TR"/>
        </a:p>
      </dgm:t>
    </dgm:pt>
    <dgm:pt modelId="{0D15F192-7BFB-463F-ADD0-FD96628AF3CD}" type="pres">
      <dgm:prSet presAssocID="{8E48CA1B-CA3E-4E14-BB2B-E3364E189135}" presName="connectorText" presStyleLbl="sibTrans2D1" presStyleIdx="3" presStyleCnt="5"/>
      <dgm:spPr/>
      <dgm:t>
        <a:bodyPr/>
        <a:lstStyle/>
        <a:p>
          <a:endParaRPr lang="tr-TR"/>
        </a:p>
      </dgm:t>
    </dgm:pt>
    <dgm:pt modelId="{E162E59E-015A-4FEA-B493-658CD83A2F11}" type="pres">
      <dgm:prSet presAssocID="{3DF46C32-BC0D-4EBC-8729-B0C58698A9D7}" presName="node" presStyleLbl="node1" presStyleIdx="3" presStyleCnt="5">
        <dgm:presLayoutVars>
          <dgm:bulletEnabled val="1"/>
        </dgm:presLayoutVars>
      </dgm:prSet>
      <dgm:spPr/>
      <dgm:t>
        <a:bodyPr/>
        <a:lstStyle/>
        <a:p>
          <a:endParaRPr lang="tr-TR"/>
        </a:p>
      </dgm:t>
    </dgm:pt>
    <dgm:pt modelId="{55A14F57-7E00-424B-98ED-72DAC5CFBED2}" type="pres">
      <dgm:prSet presAssocID="{D168AFA3-A2EC-404C-AB7D-55A904310C06}" presName="parTrans" presStyleLbl="sibTrans2D1" presStyleIdx="4" presStyleCnt="5"/>
      <dgm:spPr>
        <a:prstGeom prst="leftRightArrow">
          <a:avLst/>
        </a:prstGeom>
      </dgm:spPr>
      <dgm:t>
        <a:bodyPr/>
        <a:lstStyle/>
        <a:p>
          <a:endParaRPr lang="tr-TR"/>
        </a:p>
      </dgm:t>
    </dgm:pt>
    <dgm:pt modelId="{C7313BFC-7C3C-4885-AAE1-1B5FEDDB1399}" type="pres">
      <dgm:prSet presAssocID="{D168AFA3-A2EC-404C-AB7D-55A904310C06}" presName="connectorText" presStyleLbl="sibTrans2D1" presStyleIdx="4" presStyleCnt="5"/>
      <dgm:spPr/>
      <dgm:t>
        <a:bodyPr/>
        <a:lstStyle/>
        <a:p>
          <a:endParaRPr lang="tr-TR"/>
        </a:p>
      </dgm:t>
    </dgm:pt>
    <dgm:pt modelId="{A8152B0E-0C0A-4157-80F4-CD4B3DAC42C2}" type="pres">
      <dgm:prSet presAssocID="{DA8E1DFA-8A70-42A1-B8B4-7CB3B6B8BC9C}" presName="node" presStyleLbl="node1" presStyleIdx="4" presStyleCnt="5" custScaleX="125236" custScaleY="107330" custRadScaleRad="135812" custRadScaleInc="379">
        <dgm:presLayoutVars>
          <dgm:bulletEnabled val="1"/>
        </dgm:presLayoutVars>
      </dgm:prSet>
      <dgm:spPr/>
      <dgm:t>
        <a:bodyPr/>
        <a:lstStyle/>
        <a:p>
          <a:endParaRPr lang="tr-TR"/>
        </a:p>
      </dgm:t>
    </dgm:pt>
  </dgm:ptLst>
  <dgm:cxnLst>
    <dgm:cxn modelId="{208CCE6D-3F4C-473B-89AD-17F0B9059855}" type="presOf" srcId="{FC428270-969C-48BE-A24A-B9553CD8E0F8}" destId="{9AF1E6DC-B569-45CF-842A-8D63248A1D04}" srcOrd="0" destOrd="0" presId="urn:microsoft.com/office/officeart/2005/8/layout/radial5"/>
    <dgm:cxn modelId="{7455BD40-6EE3-4CF7-BA31-C816418A21DC}" type="presOf" srcId="{EF1D2748-C6F1-4666-A937-CE8FADE1F31C}" destId="{8FA46CBF-4262-4CA3-922E-91537D277BC1}" srcOrd="1" destOrd="0" presId="urn:microsoft.com/office/officeart/2005/8/layout/radial5"/>
    <dgm:cxn modelId="{527196FA-6592-4815-913E-4985EEA850E1}" type="presOf" srcId="{DA8E1DFA-8A70-42A1-B8B4-7CB3B6B8BC9C}" destId="{A8152B0E-0C0A-4157-80F4-CD4B3DAC42C2}" srcOrd="0" destOrd="0" presId="urn:microsoft.com/office/officeart/2005/8/layout/radial5"/>
    <dgm:cxn modelId="{174F93AA-6281-4076-9807-A254C8B132E7}" type="presOf" srcId="{7EDF9357-EE30-4052-BF61-F1C85CB7CF29}" destId="{1DDDFEB5-D590-47AA-89AB-28529547390D}" srcOrd="1" destOrd="0" presId="urn:microsoft.com/office/officeart/2005/8/layout/radial5"/>
    <dgm:cxn modelId="{A571F853-BBAA-487A-84C6-1F2B0BDAE45F}" type="presOf" srcId="{37290121-37E7-49A1-A6D6-660F43095152}" destId="{649D11B3-197F-4608-9641-F9365C1FACF3}" srcOrd="0" destOrd="0" presId="urn:microsoft.com/office/officeart/2005/8/layout/radial5"/>
    <dgm:cxn modelId="{AA99FBE3-5427-460F-83A1-8981FC698986}" type="presOf" srcId="{8E48CA1B-CA3E-4E14-BB2B-E3364E189135}" destId="{9B66A4EC-2885-41E3-9FFF-0AC2AE20B1A1}" srcOrd="0" destOrd="0" presId="urn:microsoft.com/office/officeart/2005/8/layout/radial5"/>
    <dgm:cxn modelId="{89C91F97-3109-4268-B246-32AAFF771672}" type="presOf" srcId="{D168AFA3-A2EC-404C-AB7D-55A904310C06}" destId="{C7313BFC-7C3C-4885-AAE1-1B5FEDDB1399}" srcOrd="1" destOrd="0" presId="urn:microsoft.com/office/officeart/2005/8/layout/radial5"/>
    <dgm:cxn modelId="{B635150A-30FC-4FB9-9114-CADF112816D9}" srcId="{FF20D231-ACA8-49A9-8569-D9B69FF8DA0C}" destId="{4E1384EC-E76C-492D-986F-FDE1ECA9EC1F}" srcOrd="0" destOrd="0" parTransId="{7EDF9357-EE30-4052-BF61-F1C85CB7CF29}" sibTransId="{6A775C84-F871-421F-9197-7F79FF2C5D1D}"/>
    <dgm:cxn modelId="{D3E9B7C1-1225-48B2-AA70-5E7C6ADF5F7E}" srcId="{FF20D231-ACA8-49A9-8569-D9B69FF8DA0C}" destId="{DA8E1DFA-8A70-42A1-B8B4-7CB3B6B8BC9C}" srcOrd="4" destOrd="0" parTransId="{D168AFA3-A2EC-404C-AB7D-55A904310C06}" sibTransId="{2F7682E4-C4B2-4941-99C6-EE52291641E4}"/>
    <dgm:cxn modelId="{71068559-ED6D-40FF-9419-CF6ECC05A07C}" type="presOf" srcId="{3DF46C32-BC0D-4EBC-8729-B0C58698A9D7}" destId="{E162E59E-015A-4FEA-B493-658CD83A2F11}" srcOrd="0" destOrd="0" presId="urn:microsoft.com/office/officeart/2005/8/layout/radial5"/>
    <dgm:cxn modelId="{3E35F063-0E32-4C1D-A4DA-EC55F550B1B7}" type="presOf" srcId="{4E1384EC-E76C-492D-986F-FDE1ECA9EC1F}" destId="{5F74100A-F94A-40DA-A58A-03A06D68ECFF}" srcOrd="0" destOrd="0" presId="urn:microsoft.com/office/officeart/2005/8/layout/radial5"/>
    <dgm:cxn modelId="{9FCC4087-D8CF-40F2-ADF1-4DA7793BB788}" type="presOf" srcId="{D168AFA3-A2EC-404C-AB7D-55A904310C06}" destId="{55A14F57-7E00-424B-98ED-72DAC5CFBED2}" srcOrd="0" destOrd="0" presId="urn:microsoft.com/office/officeart/2005/8/layout/radial5"/>
    <dgm:cxn modelId="{63FE19C3-FCAB-4952-85F8-B7BB35A18681}" type="presOf" srcId="{FF20D231-ACA8-49A9-8569-D9B69FF8DA0C}" destId="{10371EE6-5F1F-4093-92F7-C5C454C40CCE}" srcOrd="0" destOrd="0" presId="urn:microsoft.com/office/officeart/2005/8/layout/radial5"/>
    <dgm:cxn modelId="{0C849312-C761-4519-AF8E-BD27AD381646}" type="presOf" srcId="{8E48CA1B-CA3E-4E14-BB2B-E3364E189135}" destId="{0D15F192-7BFB-463F-ADD0-FD96628AF3CD}" srcOrd="1" destOrd="0" presId="urn:microsoft.com/office/officeart/2005/8/layout/radial5"/>
    <dgm:cxn modelId="{13A284B9-AF23-4C64-974B-30AF8735C464}" srcId="{FF20D231-ACA8-49A9-8569-D9B69FF8DA0C}" destId="{63707BC0-B7AC-44A5-B3D3-59E9AAAE02F4}" srcOrd="2" destOrd="0" parTransId="{EF1D2748-C6F1-4666-A937-CE8FADE1F31C}" sibTransId="{6EB7A40C-8101-4D29-B6E1-85AB1649A351}"/>
    <dgm:cxn modelId="{52C231B5-9A52-4D6B-966D-B697D1EF0676}" srcId="{FF20D231-ACA8-49A9-8569-D9B69FF8DA0C}" destId="{F06043F2-1FF4-4D00-97CD-4C8485D672B8}" srcOrd="1" destOrd="0" parTransId="{FC428270-969C-48BE-A24A-B9553CD8E0F8}" sibTransId="{131A9ECE-67FC-440E-BF01-3B46C9E3FB2D}"/>
    <dgm:cxn modelId="{DEEED7A9-C70B-45E6-A671-FDA2D42877C9}" srcId="{FF20D231-ACA8-49A9-8569-D9B69FF8DA0C}" destId="{3DF46C32-BC0D-4EBC-8729-B0C58698A9D7}" srcOrd="3" destOrd="0" parTransId="{8E48CA1B-CA3E-4E14-BB2B-E3364E189135}" sibTransId="{F4A198AB-FA7D-4BC6-A3FE-B2344F6591EC}"/>
    <dgm:cxn modelId="{163BFCDB-FAEC-4F2B-9721-857B41890C14}" type="presOf" srcId="{63707BC0-B7AC-44A5-B3D3-59E9AAAE02F4}" destId="{038A301C-2980-42E2-B0D9-175CA46BB03D}" srcOrd="0" destOrd="0" presId="urn:microsoft.com/office/officeart/2005/8/layout/radial5"/>
    <dgm:cxn modelId="{93F7AD09-E8B8-4521-92E4-D6A960859BA5}" srcId="{37290121-37E7-49A1-A6D6-660F43095152}" destId="{FF20D231-ACA8-49A9-8569-D9B69FF8DA0C}" srcOrd="0" destOrd="0" parTransId="{0E89F0D2-A2C1-4ABA-94F2-6582133C3B61}" sibTransId="{023386B3-48C4-4BC9-9229-78C3FC1567D0}"/>
    <dgm:cxn modelId="{046B0EB9-4075-40A4-8FE9-A22EB99687AC}" type="presOf" srcId="{F06043F2-1FF4-4D00-97CD-4C8485D672B8}" destId="{CE309F3C-9FD9-4729-840F-D705D4751D71}" srcOrd="0" destOrd="0" presId="urn:microsoft.com/office/officeart/2005/8/layout/radial5"/>
    <dgm:cxn modelId="{37E994E5-9EE8-4463-8D5F-6D68DBC95524}" type="presOf" srcId="{EF1D2748-C6F1-4666-A937-CE8FADE1F31C}" destId="{490F2D78-A0CF-4A6B-A325-0A8E6415C9A5}" srcOrd="0" destOrd="0" presId="urn:microsoft.com/office/officeart/2005/8/layout/radial5"/>
    <dgm:cxn modelId="{DF47F5DF-C627-4258-83C6-8F9CE8B7FABE}" type="presOf" srcId="{FC428270-969C-48BE-A24A-B9553CD8E0F8}" destId="{17F65558-F957-4C2C-9062-52F9A150E616}" srcOrd="1" destOrd="0" presId="urn:microsoft.com/office/officeart/2005/8/layout/radial5"/>
    <dgm:cxn modelId="{3CEFE847-D8EE-4C4B-96F4-985094790B32}" type="presOf" srcId="{7EDF9357-EE30-4052-BF61-F1C85CB7CF29}" destId="{45609AFC-12F4-4412-957D-28AD49576CB2}" srcOrd="0" destOrd="0" presId="urn:microsoft.com/office/officeart/2005/8/layout/radial5"/>
    <dgm:cxn modelId="{9357482F-0F6E-4ABE-862D-A478DE038425}" type="presParOf" srcId="{649D11B3-197F-4608-9641-F9365C1FACF3}" destId="{10371EE6-5F1F-4093-92F7-C5C454C40CCE}" srcOrd="0" destOrd="0" presId="urn:microsoft.com/office/officeart/2005/8/layout/radial5"/>
    <dgm:cxn modelId="{674C392B-BFDC-4075-B848-20E510988137}" type="presParOf" srcId="{649D11B3-197F-4608-9641-F9365C1FACF3}" destId="{45609AFC-12F4-4412-957D-28AD49576CB2}" srcOrd="1" destOrd="0" presId="urn:microsoft.com/office/officeart/2005/8/layout/radial5"/>
    <dgm:cxn modelId="{351625EC-5418-4869-B3FE-3FAB18C28CB7}" type="presParOf" srcId="{45609AFC-12F4-4412-957D-28AD49576CB2}" destId="{1DDDFEB5-D590-47AA-89AB-28529547390D}" srcOrd="0" destOrd="0" presId="urn:microsoft.com/office/officeart/2005/8/layout/radial5"/>
    <dgm:cxn modelId="{3ED1404A-0B73-4DF4-BD4C-B15C2286C31C}" type="presParOf" srcId="{649D11B3-197F-4608-9641-F9365C1FACF3}" destId="{5F74100A-F94A-40DA-A58A-03A06D68ECFF}" srcOrd="2" destOrd="0" presId="urn:microsoft.com/office/officeart/2005/8/layout/radial5"/>
    <dgm:cxn modelId="{F1FF97EB-7406-468D-9C95-C01C0E9B3955}" type="presParOf" srcId="{649D11B3-197F-4608-9641-F9365C1FACF3}" destId="{9AF1E6DC-B569-45CF-842A-8D63248A1D04}" srcOrd="3" destOrd="0" presId="urn:microsoft.com/office/officeart/2005/8/layout/radial5"/>
    <dgm:cxn modelId="{33E78038-CC77-4D9B-93B6-A08C494F3D71}" type="presParOf" srcId="{9AF1E6DC-B569-45CF-842A-8D63248A1D04}" destId="{17F65558-F957-4C2C-9062-52F9A150E616}" srcOrd="0" destOrd="0" presId="urn:microsoft.com/office/officeart/2005/8/layout/radial5"/>
    <dgm:cxn modelId="{F5C52891-70C2-441E-96AA-3B1C6FDD543D}" type="presParOf" srcId="{649D11B3-197F-4608-9641-F9365C1FACF3}" destId="{CE309F3C-9FD9-4729-840F-D705D4751D71}" srcOrd="4" destOrd="0" presId="urn:microsoft.com/office/officeart/2005/8/layout/radial5"/>
    <dgm:cxn modelId="{A917CA25-255A-4FAE-A783-A09A69D163F5}" type="presParOf" srcId="{649D11B3-197F-4608-9641-F9365C1FACF3}" destId="{490F2D78-A0CF-4A6B-A325-0A8E6415C9A5}" srcOrd="5" destOrd="0" presId="urn:microsoft.com/office/officeart/2005/8/layout/radial5"/>
    <dgm:cxn modelId="{3699C30F-A687-42EE-A59F-B3B5B824A20F}" type="presParOf" srcId="{490F2D78-A0CF-4A6B-A325-0A8E6415C9A5}" destId="{8FA46CBF-4262-4CA3-922E-91537D277BC1}" srcOrd="0" destOrd="0" presId="urn:microsoft.com/office/officeart/2005/8/layout/radial5"/>
    <dgm:cxn modelId="{4C83B2D0-4D5D-4D24-9AB1-21B6D3C493A5}" type="presParOf" srcId="{649D11B3-197F-4608-9641-F9365C1FACF3}" destId="{038A301C-2980-42E2-B0D9-175CA46BB03D}" srcOrd="6" destOrd="0" presId="urn:microsoft.com/office/officeart/2005/8/layout/radial5"/>
    <dgm:cxn modelId="{F1129B2F-2051-478E-962D-1C02EC2006D5}" type="presParOf" srcId="{649D11B3-197F-4608-9641-F9365C1FACF3}" destId="{9B66A4EC-2885-41E3-9FFF-0AC2AE20B1A1}" srcOrd="7" destOrd="0" presId="urn:microsoft.com/office/officeart/2005/8/layout/radial5"/>
    <dgm:cxn modelId="{B9231621-B840-440B-8382-853415F5F235}" type="presParOf" srcId="{9B66A4EC-2885-41E3-9FFF-0AC2AE20B1A1}" destId="{0D15F192-7BFB-463F-ADD0-FD96628AF3CD}" srcOrd="0" destOrd="0" presId="urn:microsoft.com/office/officeart/2005/8/layout/radial5"/>
    <dgm:cxn modelId="{A85981D7-8E2F-46A7-97CE-8172AD2F7558}" type="presParOf" srcId="{649D11B3-197F-4608-9641-F9365C1FACF3}" destId="{E162E59E-015A-4FEA-B493-658CD83A2F11}" srcOrd="8" destOrd="0" presId="urn:microsoft.com/office/officeart/2005/8/layout/radial5"/>
    <dgm:cxn modelId="{0FCCFECF-86F6-41B4-ACD9-1D6BFADCC049}" type="presParOf" srcId="{649D11B3-197F-4608-9641-F9365C1FACF3}" destId="{55A14F57-7E00-424B-98ED-72DAC5CFBED2}" srcOrd="9" destOrd="0" presId="urn:microsoft.com/office/officeart/2005/8/layout/radial5"/>
    <dgm:cxn modelId="{D122358E-5D7A-4152-B37E-BE58A9A80660}" type="presParOf" srcId="{55A14F57-7E00-424B-98ED-72DAC5CFBED2}" destId="{C7313BFC-7C3C-4885-AAE1-1B5FEDDB1399}" srcOrd="0" destOrd="0" presId="urn:microsoft.com/office/officeart/2005/8/layout/radial5"/>
    <dgm:cxn modelId="{C6C2BD4D-A922-40DC-80B9-B9056813E9FE}" type="presParOf" srcId="{649D11B3-197F-4608-9641-F9365C1FACF3}" destId="{A8152B0E-0C0A-4157-80F4-CD4B3DAC42C2}"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C0740C-F12E-46E3-BF1F-A70001D477ED}" type="doc">
      <dgm:prSet loTypeId="urn:microsoft.com/office/officeart/2005/8/layout/radial1" loCatId="relationship" qsTypeId="urn:microsoft.com/office/officeart/2005/8/quickstyle/simple2" qsCatId="simple" csTypeId="urn:microsoft.com/office/officeart/2005/8/colors/colorful2" csCatId="colorful" phldr="1"/>
      <dgm:spPr/>
      <dgm:t>
        <a:bodyPr/>
        <a:lstStyle/>
        <a:p>
          <a:endParaRPr lang="tr-TR"/>
        </a:p>
      </dgm:t>
    </dgm:pt>
    <dgm:pt modelId="{92D68ADA-0C4E-4E22-A514-2526B90C11CC}">
      <dgm:prSet phldrT="[Metin]"/>
      <dgm:spPr/>
      <dgm:t>
        <a:bodyPr/>
        <a:lstStyle/>
        <a:p>
          <a:r>
            <a:rPr lang="tr-TR" dirty="0" smtClean="0"/>
            <a:t>Eğitimin İşlevleri</a:t>
          </a:r>
          <a:endParaRPr lang="tr-TR" dirty="0"/>
        </a:p>
      </dgm:t>
    </dgm:pt>
    <dgm:pt modelId="{CCF1BB9D-5001-4510-BED9-F4752DFDFB74}" type="parTrans" cxnId="{BBDBA671-A0DC-4DF7-943B-0F65E71D1231}">
      <dgm:prSet/>
      <dgm:spPr/>
      <dgm:t>
        <a:bodyPr/>
        <a:lstStyle/>
        <a:p>
          <a:endParaRPr lang="tr-TR"/>
        </a:p>
      </dgm:t>
    </dgm:pt>
    <dgm:pt modelId="{4E277430-9082-4BF8-8936-7C90E2DFBB32}" type="sibTrans" cxnId="{BBDBA671-A0DC-4DF7-943B-0F65E71D1231}">
      <dgm:prSet/>
      <dgm:spPr/>
      <dgm:t>
        <a:bodyPr/>
        <a:lstStyle/>
        <a:p>
          <a:endParaRPr lang="tr-TR"/>
        </a:p>
      </dgm:t>
    </dgm:pt>
    <dgm:pt modelId="{F0701995-F69E-4132-9937-F801D216A474}">
      <dgm:prSet phldrT="[Metin]"/>
      <dgm:spPr/>
      <dgm:t>
        <a:bodyPr/>
        <a:lstStyle/>
        <a:p>
          <a:r>
            <a:rPr lang="tr-TR" dirty="0" smtClean="0"/>
            <a:t>Toplumsal</a:t>
          </a:r>
          <a:endParaRPr lang="tr-TR" dirty="0"/>
        </a:p>
      </dgm:t>
    </dgm:pt>
    <dgm:pt modelId="{D23BFE5F-4792-42A0-813E-537DDF01949D}" type="parTrans" cxnId="{1F37608F-A136-464C-9AF9-46ABF41D39B0}">
      <dgm:prSet/>
      <dgm:spPr/>
      <dgm:t>
        <a:bodyPr/>
        <a:lstStyle/>
        <a:p>
          <a:endParaRPr lang="tr-TR"/>
        </a:p>
      </dgm:t>
    </dgm:pt>
    <dgm:pt modelId="{7636F1E0-5635-422B-AD1D-FB70F835F3A1}" type="sibTrans" cxnId="{1F37608F-A136-464C-9AF9-46ABF41D39B0}">
      <dgm:prSet/>
      <dgm:spPr/>
      <dgm:t>
        <a:bodyPr/>
        <a:lstStyle/>
        <a:p>
          <a:endParaRPr lang="tr-TR"/>
        </a:p>
      </dgm:t>
    </dgm:pt>
    <dgm:pt modelId="{FA767120-453C-4AC5-B7E7-B753D3B1D7CA}">
      <dgm:prSet phldrT="[Metin]"/>
      <dgm:spPr/>
      <dgm:t>
        <a:bodyPr/>
        <a:lstStyle/>
        <a:p>
          <a:r>
            <a:rPr lang="tr-TR" dirty="0" smtClean="0"/>
            <a:t>Bireyi Geliştirme</a:t>
          </a:r>
          <a:endParaRPr lang="tr-TR" dirty="0"/>
        </a:p>
      </dgm:t>
    </dgm:pt>
    <dgm:pt modelId="{9A438A41-00C8-44F4-9F92-8E3E7A6711B9}" type="parTrans" cxnId="{65880D33-964F-4795-BCF7-C5047FFFDBA6}">
      <dgm:prSet/>
      <dgm:spPr/>
      <dgm:t>
        <a:bodyPr/>
        <a:lstStyle/>
        <a:p>
          <a:endParaRPr lang="tr-TR"/>
        </a:p>
      </dgm:t>
    </dgm:pt>
    <dgm:pt modelId="{97E88A37-E55D-4257-BAD7-0949767DEA43}" type="sibTrans" cxnId="{65880D33-964F-4795-BCF7-C5047FFFDBA6}">
      <dgm:prSet/>
      <dgm:spPr/>
      <dgm:t>
        <a:bodyPr/>
        <a:lstStyle/>
        <a:p>
          <a:endParaRPr lang="tr-TR"/>
        </a:p>
      </dgm:t>
    </dgm:pt>
    <dgm:pt modelId="{C7E62142-AC38-4020-9505-6188CA3FBC0A}">
      <dgm:prSet phldrT="[Metin]"/>
      <dgm:spPr/>
      <dgm:t>
        <a:bodyPr/>
        <a:lstStyle/>
        <a:p>
          <a:r>
            <a:rPr lang="tr-TR" dirty="0" smtClean="0"/>
            <a:t>Siyasal</a:t>
          </a:r>
          <a:endParaRPr lang="tr-TR" dirty="0"/>
        </a:p>
      </dgm:t>
    </dgm:pt>
    <dgm:pt modelId="{1DA6AB7C-D32A-4ACF-AFE9-4900BED78397}" type="parTrans" cxnId="{55B1EFC4-1484-4AF2-9EE2-6E9EE5D23E25}">
      <dgm:prSet/>
      <dgm:spPr/>
      <dgm:t>
        <a:bodyPr/>
        <a:lstStyle/>
        <a:p>
          <a:endParaRPr lang="tr-TR"/>
        </a:p>
      </dgm:t>
    </dgm:pt>
    <dgm:pt modelId="{10E634C2-BA14-4B6B-B9E3-88C0AA8AAB0E}" type="sibTrans" cxnId="{55B1EFC4-1484-4AF2-9EE2-6E9EE5D23E25}">
      <dgm:prSet/>
      <dgm:spPr/>
      <dgm:t>
        <a:bodyPr/>
        <a:lstStyle/>
        <a:p>
          <a:endParaRPr lang="tr-TR"/>
        </a:p>
      </dgm:t>
    </dgm:pt>
    <dgm:pt modelId="{7EF98ED1-5BE8-45AF-8E6D-49BED9D1834D}">
      <dgm:prSet phldrT="[Metin]"/>
      <dgm:spPr/>
      <dgm:t>
        <a:bodyPr/>
        <a:lstStyle/>
        <a:p>
          <a:r>
            <a:rPr lang="tr-TR" dirty="0" smtClean="0"/>
            <a:t>Ekonomik</a:t>
          </a:r>
          <a:endParaRPr lang="tr-TR" dirty="0"/>
        </a:p>
      </dgm:t>
    </dgm:pt>
    <dgm:pt modelId="{21A5925A-C0BB-4A27-8FE7-459F2D661363}" type="parTrans" cxnId="{CFA7687D-D2DB-4BA5-BD83-481A1EE51451}">
      <dgm:prSet/>
      <dgm:spPr/>
      <dgm:t>
        <a:bodyPr/>
        <a:lstStyle/>
        <a:p>
          <a:endParaRPr lang="tr-TR"/>
        </a:p>
      </dgm:t>
    </dgm:pt>
    <dgm:pt modelId="{DA18F15B-8A25-42E8-99D5-4E950A58FCBB}" type="sibTrans" cxnId="{CFA7687D-D2DB-4BA5-BD83-481A1EE51451}">
      <dgm:prSet/>
      <dgm:spPr/>
      <dgm:t>
        <a:bodyPr/>
        <a:lstStyle/>
        <a:p>
          <a:endParaRPr lang="tr-TR"/>
        </a:p>
      </dgm:t>
    </dgm:pt>
    <dgm:pt modelId="{B1E01E28-A8BF-47AF-B695-DEA13728D129}" type="pres">
      <dgm:prSet presAssocID="{F3C0740C-F12E-46E3-BF1F-A70001D477ED}" presName="cycle" presStyleCnt="0">
        <dgm:presLayoutVars>
          <dgm:chMax val="1"/>
          <dgm:dir/>
          <dgm:animLvl val="ctr"/>
          <dgm:resizeHandles val="exact"/>
        </dgm:presLayoutVars>
      </dgm:prSet>
      <dgm:spPr/>
      <dgm:t>
        <a:bodyPr/>
        <a:lstStyle/>
        <a:p>
          <a:endParaRPr lang="tr-TR"/>
        </a:p>
      </dgm:t>
    </dgm:pt>
    <dgm:pt modelId="{1BE20AEE-419B-47B8-BBD7-92AA54A0FC52}" type="pres">
      <dgm:prSet presAssocID="{92D68ADA-0C4E-4E22-A514-2526B90C11CC}" presName="centerShape" presStyleLbl="node0" presStyleIdx="0" presStyleCnt="1"/>
      <dgm:spPr/>
      <dgm:t>
        <a:bodyPr/>
        <a:lstStyle/>
        <a:p>
          <a:endParaRPr lang="tr-TR"/>
        </a:p>
      </dgm:t>
    </dgm:pt>
    <dgm:pt modelId="{C8522DE1-3955-4976-A736-6066C2EF8FBD}" type="pres">
      <dgm:prSet presAssocID="{D23BFE5F-4792-42A0-813E-537DDF01949D}" presName="Name9" presStyleLbl="parChTrans1D2" presStyleIdx="0" presStyleCnt="4"/>
      <dgm:spPr/>
      <dgm:t>
        <a:bodyPr/>
        <a:lstStyle/>
        <a:p>
          <a:endParaRPr lang="tr-TR"/>
        </a:p>
      </dgm:t>
    </dgm:pt>
    <dgm:pt modelId="{30900096-710A-4B31-95A5-6153C692E2ED}" type="pres">
      <dgm:prSet presAssocID="{D23BFE5F-4792-42A0-813E-537DDF01949D}" presName="connTx" presStyleLbl="parChTrans1D2" presStyleIdx="0" presStyleCnt="4"/>
      <dgm:spPr/>
      <dgm:t>
        <a:bodyPr/>
        <a:lstStyle/>
        <a:p>
          <a:endParaRPr lang="tr-TR"/>
        </a:p>
      </dgm:t>
    </dgm:pt>
    <dgm:pt modelId="{EFBC3390-9317-4EB7-A301-53B1C2DED303}" type="pres">
      <dgm:prSet presAssocID="{F0701995-F69E-4132-9937-F801D216A474}" presName="node" presStyleLbl="node1" presStyleIdx="0" presStyleCnt="4">
        <dgm:presLayoutVars>
          <dgm:bulletEnabled val="1"/>
        </dgm:presLayoutVars>
      </dgm:prSet>
      <dgm:spPr/>
      <dgm:t>
        <a:bodyPr/>
        <a:lstStyle/>
        <a:p>
          <a:endParaRPr lang="tr-TR"/>
        </a:p>
      </dgm:t>
    </dgm:pt>
    <dgm:pt modelId="{1F7A029D-23FA-4904-9678-1D7D36FEBC18}" type="pres">
      <dgm:prSet presAssocID="{9A438A41-00C8-44F4-9F92-8E3E7A6711B9}" presName="Name9" presStyleLbl="parChTrans1D2" presStyleIdx="1" presStyleCnt="4"/>
      <dgm:spPr/>
      <dgm:t>
        <a:bodyPr/>
        <a:lstStyle/>
        <a:p>
          <a:endParaRPr lang="tr-TR"/>
        </a:p>
      </dgm:t>
    </dgm:pt>
    <dgm:pt modelId="{F23B4F6C-D844-4FEE-90E9-E79F843AE551}" type="pres">
      <dgm:prSet presAssocID="{9A438A41-00C8-44F4-9F92-8E3E7A6711B9}" presName="connTx" presStyleLbl="parChTrans1D2" presStyleIdx="1" presStyleCnt="4"/>
      <dgm:spPr/>
      <dgm:t>
        <a:bodyPr/>
        <a:lstStyle/>
        <a:p>
          <a:endParaRPr lang="tr-TR"/>
        </a:p>
      </dgm:t>
    </dgm:pt>
    <dgm:pt modelId="{940315D9-69C1-481A-9D88-6A44F799D9AE}" type="pres">
      <dgm:prSet presAssocID="{FA767120-453C-4AC5-B7E7-B753D3B1D7CA}" presName="node" presStyleLbl="node1" presStyleIdx="1" presStyleCnt="4">
        <dgm:presLayoutVars>
          <dgm:bulletEnabled val="1"/>
        </dgm:presLayoutVars>
      </dgm:prSet>
      <dgm:spPr/>
      <dgm:t>
        <a:bodyPr/>
        <a:lstStyle/>
        <a:p>
          <a:endParaRPr lang="tr-TR"/>
        </a:p>
      </dgm:t>
    </dgm:pt>
    <dgm:pt modelId="{99340355-1398-49AA-8AA6-CF571CD7E1C7}" type="pres">
      <dgm:prSet presAssocID="{1DA6AB7C-D32A-4ACF-AFE9-4900BED78397}" presName="Name9" presStyleLbl="parChTrans1D2" presStyleIdx="2" presStyleCnt="4"/>
      <dgm:spPr/>
      <dgm:t>
        <a:bodyPr/>
        <a:lstStyle/>
        <a:p>
          <a:endParaRPr lang="tr-TR"/>
        </a:p>
      </dgm:t>
    </dgm:pt>
    <dgm:pt modelId="{E435D66F-E6EB-43A6-949F-678BAC7457CB}" type="pres">
      <dgm:prSet presAssocID="{1DA6AB7C-D32A-4ACF-AFE9-4900BED78397}" presName="connTx" presStyleLbl="parChTrans1D2" presStyleIdx="2" presStyleCnt="4"/>
      <dgm:spPr/>
      <dgm:t>
        <a:bodyPr/>
        <a:lstStyle/>
        <a:p>
          <a:endParaRPr lang="tr-TR"/>
        </a:p>
      </dgm:t>
    </dgm:pt>
    <dgm:pt modelId="{9B3AED64-3E7B-4074-A04D-AA23A789A35E}" type="pres">
      <dgm:prSet presAssocID="{C7E62142-AC38-4020-9505-6188CA3FBC0A}" presName="node" presStyleLbl="node1" presStyleIdx="2" presStyleCnt="4">
        <dgm:presLayoutVars>
          <dgm:bulletEnabled val="1"/>
        </dgm:presLayoutVars>
      </dgm:prSet>
      <dgm:spPr/>
      <dgm:t>
        <a:bodyPr/>
        <a:lstStyle/>
        <a:p>
          <a:endParaRPr lang="tr-TR"/>
        </a:p>
      </dgm:t>
    </dgm:pt>
    <dgm:pt modelId="{C8E3CB0C-D114-462D-ABA9-F60BFBE65AD1}" type="pres">
      <dgm:prSet presAssocID="{21A5925A-C0BB-4A27-8FE7-459F2D661363}" presName="Name9" presStyleLbl="parChTrans1D2" presStyleIdx="3" presStyleCnt="4"/>
      <dgm:spPr/>
      <dgm:t>
        <a:bodyPr/>
        <a:lstStyle/>
        <a:p>
          <a:endParaRPr lang="tr-TR"/>
        </a:p>
      </dgm:t>
    </dgm:pt>
    <dgm:pt modelId="{BD9EED9A-452D-46B7-B700-168E559C392B}" type="pres">
      <dgm:prSet presAssocID="{21A5925A-C0BB-4A27-8FE7-459F2D661363}" presName="connTx" presStyleLbl="parChTrans1D2" presStyleIdx="3" presStyleCnt="4"/>
      <dgm:spPr/>
      <dgm:t>
        <a:bodyPr/>
        <a:lstStyle/>
        <a:p>
          <a:endParaRPr lang="tr-TR"/>
        </a:p>
      </dgm:t>
    </dgm:pt>
    <dgm:pt modelId="{8B4E6C3C-736A-483C-958B-6F20CB0A6E61}" type="pres">
      <dgm:prSet presAssocID="{7EF98ED1-5BE8-45AF-8E6D-49BED9D1834D}" presName="node" presStyleLbl="node1" presStyleIdx="3" presStyleCnt="4">
        <dgm:presLayoutVars>
          <dgm:bulletEnabled val="1"/>
        </dgm:presLayoutVars>
      </dgm:prSet>
      <dgm:spPr/>
      <dgm:t>
        <a:bodyPr/>
        <a:lstStyle/>
        <a:p>
          <a:endParaRPr lang="tr-TR"/>
        </a:p>
      </dgm:t>
    </dgm:pt>
  </dgm:ptLst>
  <dgm:cxnLst>
    <dgm:cxn modelId="{CFA7687D-D2DB-4BA5-BD83-481A1EE51451}" srcId="{92D68ADA-0C4E-4E22-A514-2526B90C11CC}" destId="{7EF98ED1-5BE8-45AF-8E6D-49BED9D1834D}" srcOrd="3" destOrd="0" parTransId="{21A5925A-C0BB-4A27-8FE7-459F2D661363}" sibTransId="{DA18F15B-8A25-42E8-99D5-4E950A58FCBB}"/>
    <dgm:cxn modelId="{BE1C5D88-08BF-4512-9C48-9C0F5066E250}" type="presOf" srcId="{7EF98ED1-5BE8-45AF-8E6D-49BED9D1834D}" destId="{8B4E6C3C-736A-483C-958B-6F20CB0A6E61}" srcOrd="0" destOrd="0" presId="urn:microsoft.com/office/officeart/2005/8/layout/radial1"/>
    <dgm:cxn modelId="{55B1EFC4-1484-4AF2-9EE2-6E9EE5D23E25}" srcId="{92D68ADA-0C4E-4E22-A514-2526B90C11CC}" destId="{C7E62142-AC38-4020-9505-6188CA3FBC0A}" srcOrd="2" destOrd="0" parTransId="{1DA6AB7C-D32A-4ACF-AFE9-4900BED78397}" sibTransId="{10E634C2-BA14-4B6B-B9E3-88C0AA8AAB0E}"/>
    <dgm:cxn modelId="{08E271FC-46BF-428F-BFE6-74B87BA43EE0}" type="presOf" srcId="{1DA6AB7C-D32A-4ACF-AFE9-4900BED78397}" destId="{E435D66F-E6EB-43A6-949F-678BAC7457CB}" srcOrd="1" destOrd="0" presId="urn:microsoft.com/office/officeart/2005/8/layout/radial1"/>
    <dgm:cxn modelId="{804E8884-BCE0-4FCA-B422-152647AC4407}" type="presOf" srcId="{92D68ADA-0C4E-4E22-A514-2526B90C11CC}" destId="{1BE20AEE-419B-47B8-BBD7-92AA54A0FC52}" srcOrd="0" destOrd="0" presId="urn:microsoft.com/office/officeart/2005/8/layout/radial1"/>
    <dgm:cxn modelId="{1F37608F-A136-464C-9AF9-46ABF41D39B0}" srcId="{92D68ADA-0C4E-4E22-A514-2526B90C11CC}" destId="{F0701995-F69E-4132-9937-F801D216A474}" srcOrd="0" destOrd="0" parTransId="{D23BFE5F-4792-42A0-813E-537DDF01949D}" sibTransId="{7636F1E0-5635-422B-AD1D-FB70F835F3A1}"/>
    <dgm:cxn modelId="{2970C36B-E514-4C79-9353-02E96584DE35}" type="presOf" srcId="{FA767120-453C-4AC5-B7E7-B753D3B1D7CA}" destId="{940315D9-69C1-481A-9D88-6A44F799D9AE}" srcOrd="0" destOrd="0" presId="urn:microsoft.com/office/officeart/2005/8/layout/radial1"/>
    <dgm:cxn modelId="{91A32555-E168-4789-BBCE-EFDB5129541F}" type="presOf" srcId="{F0701995-F69E-4132-9937-F801D216A474}" destId="{EFBC3390-9317-4EB7-A301-53B1C2DED303}" srcOrd="0" destOrd="0" presId="urn:microsoft.com/office/officeart/2005/8/layout/radial1"/>
    <dgm:cxn modelId="{65880D33-964F-4795-BCF7-C5047FFFDBA6}" srcId="{92D68ADA-0C4E-4E22-A514-2526B90C11CC}" destId="{FA767120-453C-4AC5-B7E7-B753D3B1D7CA}" srcOrd="1" destOrd="0" parTransId="{9A438A41-00C8-44F4-9F92-8E3E7A6711B9}" sibTransId="{97E88A37-E55D-4257-BAD7-0949767DEA43}"/>
    <dgm:cxn modelId="{BBDBA671-A0DC-4DF7-943B-0F65E71D1231}" srcId="{F3C0740C-F12E-46E3-BF1F-A70001D477ED}" destId="{92D68ADA-0C4E-4E22-A514-2526B90C11CC}" srcOrd="0" destOrd="0" parTransId="{CCF1BB9D-5001-4510-BED9-F4752DFDFB74}" sibTransId="{4E277430-9082-4BF8-8936-7C90E2DFBB32}"/>
    <dgm:cxn modelId="{F35AEBE2-D692-4086-9803-27BE31007033}" type="presOf" srcId="{9A438A41-00C8-44F4-9F92-8E3E7A6711B9}" destId="{1F7A029D-23FA-4904-9678-1D7D36FEBC18}" srcOrd="0" destOrd="0" presId="urn:microsoft.com/office/officeart/2005/8/layout/radial1"/>
    <dgm:cxn modelId="{E68803CF-AE17-45C6-9E93-6BC4196BEF4A}" type="presOf" srcId="{C7E62142-AC38-4020-9505-6188CA3FBC0A}" destId="{9B3AED64-3E7B-4074-A04D-AA23A789A35E}" srcOrd="0" destOrd="0" presId="urn:microsoft.com/office/officeart/2005/8/layout/radial1"/>
    <dgm:cxn modelId="{FAE19BE5-E5D3-4F27-91DA-0D6D22F71D13}" type="presOf" srcId="{21A5925A-C0BB-4A27-8FE7-459F2D661363}" destId="{BD9EED9A-452D-46B7-B700-168E559C392B}" srcOrd="1" destOrd="0" presId="urn:microsoft.com/office/officeart/2005/8/layout/radial1"/>
    <dgm:cxn modelId="{D8B07DE3-240E-43A2-8EB6-317A2297CDDE}" type="presOf" srcId="{F3C0740C-F12E-46E3-BF1F-A70001D477ED}" destId="{B1E01E28-A8BF-47AF-B695-DEA13728D129}" srcOrd="0" destOrd="0" presId="urn:microsoft.com/office/officeart/2005/8/layout/radial1"/>
    <dgm:cxn modelId="{E6325A2B-E958-4C3A-90F1-EB2443DA38B3}" type="presOf" srcId="{D23BFE5F-4792-42A0-813E-537DDF01949D}" destId="{30900096-710A-4B31-95A5-6153C692E2ED}" srcOrd="1" destOrd="0" presId="urn:microsoft.com/office/officeart/2005/8/layout/radial1"/>
    <dgm:cxn modelId="{0219A034-B8FA-4797-8AA9-E0991054A742}" type="presOf" srcId="{21A5925A-C0BB-4A27-8FE7-459F2D661363}" destId="{C8E3CB0C-D114-462D-ABA9-F60BFBE65AD1}" srcOrd="0" destOrd="0" presId="urn:microsoft.com/office/officeart/2005/8/layout/radial1"/>
    <dgm:cxn modelId="{851EEFF9-D527-4565-8578-D28C9BEC8138}" type="presOf" srcId="{9A438A41-00C8-44F4-9F92-8E3E7A6711B9}" destId="{F23B4F6C-D844-4FEE-90E9-E79F843AE551}" srcOrd="1" destOrd="0" presId="urn:microsoft.com/office/officeart/2005/8/layout/radial1"/>
    <dgm:cxn modelId="{0252A9BB-152F-407B-B3A5-6B4C36E86808}" type="presOf" srcId="{D23BFE5F-4792-42A0-813E-537DDF01949D}" destId="{C8522DE1-3955-4976-A736-6066C2EF8FBD}" srcOrd="0" destOrd="0" presId="urn:microsoft.com/office/officeart/2005/8/layout/radial1"/>
    <dgm:cxn modelId="{CE6F0DE8-4B4F-48D5-8135-8ABA58A3D149}" type="presOf" srcId="{1DA6AB7C-D32A-4ACF-AFE9-4900BED78397}" destId="{99340355-1398-49AA-8AA6-CF571CD7E1C7}" srcOrd="0" destOrd="0" presId="urn:microsoft.com/office/officeart/2005/8/layout/radial1"/>
    <dgm:cxn modelId="{C0B844E8-7D76-41D4-A8FD-6B8EA2413D63}" type="presParOf" srcId="{B1E01E28-A8BF-47AF-B695-DEA13728D129}" destId="{1BE20AEE-419B-47B8-BBD7-92AA54A0FC52}" srcOrd="0" destOrd="0" presId="urn:microsoft.com/office/officeart/2005/8/layout/radial1"/>
    <dgm:cxn modelId="{66CD6F2F-8A96-41A9-8ECC-4FEFA54901B1}" type="presParOf" srcId="{B1E01E28-A8BF-47AF-B695-DEA13728D129}" destId="{C8522DE1-3955-4976-A736-6066C2EF8FBD}" srcOrd="1" destOrd="0" presId="urn:microsoft.com/office/officeart/2005/8/layout/radial1"/>
    <dgm:cxn modelId="{33D0BE73-8DA8-48D8-AA04-55785295EE0A}" type="presParOf" srcId="{C8522DE1-3955-4976-A736-6066C2EF8FBD}" destId="{30900096-710A-4B31-95A5-6153C692E2ED}" srcOrd="0" destOrd="0" presId="urn:microsoft.com/office/officeart/2005/8/layout/radial1"/>
    <dgm:cxn modelId="{E6FE0C48-80F9-4638-9B9C-F42001C8B246}" type="presParOf" srcId="{B1E01E28-A8BF-47AF-B695-DEA13728D129}" destId="{EFBC3390-9317-4EB7-A301-53B1C2DED303}" srcOrd="2" destOrd="0" presId="urn:microsoft.com/office/officeart/2005/8/layout/radial1"/>
    <dgm:cxn modelId="{5B6816DA-E02F-439A-AB71-B9943FFA157A}" type="presParOf" srcId="{B1E01E28-A8BF-47AF-B695-DEA13728D129}" destId="{1F7A029D-23FA-4904-9678-1D7D36FEBC18}" srcOrd="3" destOrd="0" presId="urn:microsoft.com/office/officeart/2005/8/layout/radial1"/>
    <dgm:cxn modelId="{1CC4572A-852F-4145-9458-DB613B8A353C}" type="presParOf" srcId="{1F7A029D-23FA-4904-9678-1D7D36FEBC18}" destId="{F23B4F6C-D844-4FEE-90E9-E79F843AE551}" srcOrd="0" destOrd="0" presId="urn:microsoft.com/office/officeart/2005/8/layout/radial1"/>
    <dgm:cxn modelId="{39AFE930-E27C-4B94-9033-55E2017F74A8}" type="presParOf" srcId="{B1E01E28-A8BF-47AF-B695-DEA13728D129}" destId="{940315D9-69C1-481A-9D88-6A44F799D9AE}" srcOrd="4" destOrd="0" presId="urn:microsoft.com/office/officeart/2005/8/layout/radial1"/>
    <dgm:cxn modelId="{89C1CFBA-EE9D-4CDD-B658-F91129386BD2}" type="presParOf" srcId="{B1E01E28-A8BF-47AF-B695-DEA13728D129}" destId="{99340355-1398-49AA-8AA6-CF571CD7E1C7}" srcOrd="5" destOrd="0" presId="urn:microsoft.com/office/officeart/2005/8/layout/radial1"/>
    <dgm:cxn modelId="{F1A58302-24B0-4A6A-8D64-559E08352B00}" type="presParOf" srcId="{99340355-1398-49AA-8AA6-CF571CD7E1C7}" destId="{E435D66F-E6EB-43A6-949F-678BAC7457CB}" srcOrd="0" destOrd="0" presId="urn:microsoft.com/office/officeart/2005/8/layout/radial1"/>
    <dgm:cxn modelId="{31300ADC-EF88-4B3F-9C69-582833E2B5DD}" type="presParOf" srcId="{B1E01E28-A8BF-47AF-B695-DEA13728D129}" destId="{9B3AED64-3E7B-4074-A04D-AA23A789A35E}" srcOrd="6" destOrd="0" presId="urn:microsoft.com/office/officeart/2005/8/layout/radial1"/>
    <dgm:cxn modelId="{9B3BCA7B-CDCA-4BC1-8678-9B039DDDA5A5}" type="presParOf" srcId="{B1E01E28-A8BF-47AF-B695-DEA13728D129}" destId="{C8E3CB0C-D114-462D-ABA9-F60BFBE65AD1}" srcOrd="7" destOrd="0" presId="urn:microsoft.com/office/officeart/2005/8/layout/radial1"/>
    <dgm:cxn modelId="{8B7F7571-6DCE-40A0-A1EE-EECAC3C9E40D}" type="presParOf" srcId="{C8E3CB0C-D114-462D-ABA9-F60BFBE65AD1}" destId="{BD9EED9A-452D-46B7-B700-168E559C392B}" srcOrd="0" destOrd="0" presId="urn:microsoft.com/office/officeart/2005/8/layout/radial1"/>
    <dgm:cxn modelId="{1FBE3943-3804-4472-8C08-D40B8EBAF8E7}" type="presParOf" srcId="{B1E01E28-A8BF-47AF-B695-DEA13728D129}" destId="{8B4E6C3C-736A-483C-958B-6F20CB0A6E61}"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F2BA74-5158-4BBF-B13E-9D3CFE91FE7C}" type="doc">
      <dgm:prSet loTypeId="urn:microsoft.com/office/officeart/2005/8/layout/radial1" loCatId="cycle" qsTypeId="urn:microsoft.com/office/officeart/2005/8/quickstyle/simple2" qsCatId="simple" csTypeId="urn:microsoft.com/office/officeart/2005/8/colors/colorful2" csCatId="colorful" phldr="1"/>
      <dgm:spPr/>
      <dgm:t>
        <a:bodyPr/>
        <a:lstStyle/>
        <a:p>
          <a:endParaRPr lang="tr-TR"/>
        </a:p>
      </dgm:t>
    </dgm:pt>
    <dgm:pt modelId="{5C5C28F0-9CC9-4BFA-BCE2-434C84C60C42}">
      <dgm:prSet phldrT="[Metin]"/>
      <dgm:spPr/>
      <dgm:t>
        <a:bodyPr/>
        <a:lstStyle/>
        <a:p>
          <a:r>
            <a:rPr lang="tr-TR" b="1" dirty="0" smtClean="0"/>
            <a:t>Öğrenmenin Özellikleri</a:t>
          </a:r>
          <a:endParaRPr lang="tr-TR" b="1" dirty="0"/>
        </a:p>
      </dgm:t>
    </dgm:pt>
    <dgm:pt modelId="{D57F8FD1-5BB3-422E-BE7C-05E8A431B6A1}" type="parTrans" cxnId="{2485DA47-4A78-418A-80B3-64D4477182E8}">
      <dgm:prSet/>
      <dgm:spPr/>
      <dgm:t>
        <a:bodyPr/>
        <a:lstStyle/>
        <a:p>
          <a:endParaRPr lang="tr-TR"/>
        </a:p>
      </dgm:t>
    </dgm:pt>
    <dgm:pt modelId="{F013EA7E-389F-4031-B990-EAA601018DB7}" type="sibTrans" cxnId="{2485DA47-4A78-418A-80B3-64D4477182E8}">
      <dgm:prSet/>
      <dgm:spPr/>
      <dgm:t>
        <a:bodyPr/>
        <a:lstStyle/>
        <a:p>
          <a:endParaRPr lang="tr-TR"/>
        </a:p>
      </dgm:t>
    </dgm:pt>
    <dgm:pt modelId="{F64AAD8B-C8D7-4864-A33A-A4B9DF252AF9}">
      <dgm:prSet phldrT="[Metin]" custT="1"/>
      <dgm:spPr/>
      <dgm:t>
        <a:bodyPr/>
        <a:lstStyle/>
        <a:p>
          <a:r>
            <a:rPr lang="tr-TR" sz="1400" dirty="0" smtClean="0"/>
            <a:t>Davranışta gözlenebilir değişme olmalıdır.</a:t>
          </a:r>
          <a:endParaRPr lang="tr-TR" sz="1400" dirty="0"/>
        </a:p>
      </dgm:t>
    </dgm:pt>
    <dgm:pt modelId="{E07008F5-30C1-4899-A5CB-010C648598C1}" type="parTrans" cxnId="{9E77F4A4-4586-42E0-8D11-E91950DDFCA4}">
      <dgm:prSet/>
      <dgm:spPr/>
      <dgm:t>
        <a:bodyPr/>
        <a:lstStyle/>
        <a:p>
          <a:endParaRPr lang="tr-TR"/>
        </a:p>
      </dgm:t>
    </dgm:pt>
    <dgm:pt modelId="{253A523B-8915-44C7-9FB2-D127361AB99C}" type="sibTrans" cxnId="{9E77F4A4-4586-42E0-8D11-E91950DDFCA4}">
      <dgm:prSet/>
      <dgm:spPr/>
      <dgm:t>
        <a:bodyPr/>
        <a:lstStyle/>
        <a:p>
          <a:endParaRPr lang="tr-TR"/>
        </a:p>
      </dgm:t>
    </dgm:pt>
    <dgm:pt modelId="{034E0723-6788-4659-91E0-7C70F5E9A242}">
      <dgm:prSet phldrT="[Metin]" custT="1"/>
      <dgm:spPr/>
      <dgm:t>
        <a:bodyPr/>
        <a:lstStyle/>
        <a:p>
          <a:r>
            <a:rPr lang="tr-TR" sz="1400" dirty="0" smtClean="0"/>
            <a:t>Yaşantı ürünü olmalıdır.</a:t>
          </a:r>
          <a:endParaRPr lang="tr-TR" sz="1400" dirty="0"/>
        </a:p>
      </dgm:t>
    </dgm:pt>
    <dgm:pt modelId="{8958A280-F634-4D7B-9096-5EDB7E83AD67}" type="parTrans" cxnId="{04ED09CA-35C8-462B-BE0E-AF7E86F1E598}">
      <dgm:prSet/>
      <dgm:spPr/>
      <dgm:t>
        <a:bodyPr/>
        <a:lstStyle/>
        <a:p>
          <a:endParaRPr lang="tr-TR"/>
        </a:p>
      </dgm:t>
    </dgm:pt>
    <dgm:pt modelId="{19F0F0D8-7D10-4E4E-B7E8-B7C98CDB9C7A}" type="sibTrans" cxnId="{04ED09CA-35C8-462B-BE0E-AF7E86F1E598}">
      <dgm:prSet/>
      <dgm:spPr/>
      <dgm:t>
        <a:bodyPr/>
        <a:lstStyle/>
        <a:p>
          <a:endParaRPr lang="tr-TR"/>
        </a:p>
      </dgm:t>
    </dgm:pt>
    <dgm:pt modelId="{87F7CCBD-DBF0-4B4B-92DE-EF9B56E9A620}">
      <dgm:prSet phldrT="[Metin]" custT="1"/>
      <dgm:spPr/>
      <dgm:t>
        <a:bodyPr/>
        <a:lstStyle/>
        <a:p>
          <a:r>
            <a:rPr lang="tr-TR" sz="1400" dirty="0" smtClean="0"/>
            <a:t>Davranıştaki değişme nispeten kalıcı olmalıdır.</a:t>
          </a:r>
          <a:endParaRPr lang="tr-TR" sz="1400" dirty="0"/>
        </a:p>
      </dgm:t>
    </dgm:pt>
    <dgm:pt modelId="{E2838EE4-43E8-4B68-9870-8BA3AA919F6D}" type="parTrans" cxnId="{2274EBB7-B5B1-428D-89A6-F2B31B88498C}">
      <dgm:prSet/>
      <dgm:spPr/>
      <dgm:t>
        <a:bodyPr/>
        <a:lstStyle/>
        <a:p>
          <a:endParaRPr lang="tr-TR"/>
        </a:p>
      </dgm:t>
    </dgm:pt>
    <dgm:pt modelId="{667CBCA7-5719-4DF0-A300-1D161DF7ABE5}" type="sibTrans" cxnId="{2274EBB7-B5B1-428D-89A6-F2B31B88498C}">
      <dgm:prSet/>
      <dgm:spPr/>
      <dgm:t>
        <a:bodyPr/>
        <a:lstStyle/>
        <a:p>
          <a:endParaRPr lang="tr-TR"/>
        </a:p>
      </dgm:t>
    </dgm:pt>
    <dgm:pt modelId="{70C078BB-B718-4D73-B3EE-05519EB6142B}">
      <dgm:prSet phldrT="[Metin]" custT="1"/>
      <dgm:spPr/>
      <dgm:t>
        <a:bodyPr/>
        <a:lstStyle/>
        <a:p>
          <a:r>
            <a:rPr lang="tr-TR" sz="1400" dirty="0" smtClean="0"/>
            <a:t>Davranış geçici </a:t>
          </a:r>
          <a:r>
            <a:rPr lang="tr-TR" sz="1400" u="sng" dirty="0" smtClean="0"/>
            <a:t>olmamalıdır.</a:t>
          </a:r>
          <a:endParaRPr lang="tr-TR" sz="1400" u="sng" dirty="0"/>
        </a:p>
      </dgm:t>
    </dgm:pt>
    <dgm:pt modelId="{F5833EE7-0BF7-4DE0-A5B4-762EA1561243}" type="parTrans" cxnId="{B440B09F-908E-4AA6-BD44-891B11991992}">
      <dgm:prSet/>
      <dgm:spPr/>
      <dgm:t>
        <a:bodyPr/>
        <a:lstStyle/>
        <a:p>
          <a:endParaRPr lang="tr-TR"/>
        </a:p>
      </dgm:t>
    </dgm:pt>
    <dgm:pt modelId="{20A7FF3A-82AE-4F9B-82F2-77DF377ED99A}" type="sibTrans" cxnId="{B440B09F-908E-4AA6-BD44-891B11991992}">
      <dgm:prSet/>
      <dgm:spPr/>
      <dgm:t>
        <a:bodyPr/>
        <a:lstStyle/>
        <a:p>
          <a:endParaRPr lang="tr-TR"/>
        </a:p>
      </dgm:t>
    </dgm:pt>
    <dgm:pt modelId="{2968A515-45A9-46D1-865A-92D9925A7B71}">
      <dgm:prSet custT="1"/>
      <dgm:spPr/>
      <dgm:t>
        <a:bodyPr/>
        <a:lstStyle/>
        <a:p>
          <a:r>
            <a:rPr lang="tr-TR" sz="1200" dirty="0" smtClean="0"/>
            <a:t>Davranıştaki değişme sadece büyüme ya da olgunlaşma sonucunda </a:t>
          </a:r>
          <a:r>
            <a:rPr lang="tr-TR" sz="1200" u="sng" dirty="0" smtClean="0"/>
            <a:t>oluşmamalıdır</a:t>
          </a:r>
          <a:r>
            <a:rPr lang="tr-TR" sz="1200" dirty="0" smtClean="0"/>
            <a:t>.</a:t>
          </a:r>
          <a:endParaRPr lang="tr-TR" sz="1200" dirty="0"/>
        </a:p>
      </dgm:t>
    </dgm:pt>
    <dgm:pt modelId="{5B8585D5-592A-4B80-AC72-696C6016758D}" type="parTrans" cxnId="{9917DFC4-307B-425C-A5D4-177BFFC2C71E}">
      <dgm:prSet/>
      <dgm:spPr/>
      <dgm:t>
        <a:bodyPr/>
        <a:lstStyle/>
        <a:p>
          <a:endParaRPr lang="tr-TR"/>
        </a:p>
      </dgm:t>
    </dgm:pt>
    <dgm:pt modelId="{F32B9E04-7B50-4397-9034-494A5AFAB6F5}" type="sibTrans" cxnId="{9917DFC4-307B-425C-A5D4-177BFFC2C71E}">
      <dgm:prSet/>
      <dgm:spPr/>
      <dgm:t>
        <a:bodyPr/>
        <a:lstStyle/>
        <a:p>
          <a:endParaRPr lang="tr-TR"/>
        </a:p>
      </dgm:t>
    </dgm:pt>
    <dgm:pt modelId="{1E791935-8BB5-414E-AD89-7392BD7CA057}" type="pres">
      <dgm:prSet presAssocID="{67F2BA74-5158-4BBF-B13E-9D3CFE91FE7C}" presName="cycle" presStyleCnt="0">
        <dgm:presLayoutVars>
          <dgm:chMax val="1"/>
          <dgm:dir/>
          <dgm:animLvl val="ctr"/>
          <dgm:resizeHandles val="exact"/>
        </dgm:presLayoutVars>
      </dgm:prSet>
      <dgm:spPr/>
      <dgm:t>
        <a:bodyPr/>
        <a:lstStyle/>
        <a:p>
          <a:endParaRPr lang="tr-TR"/>
        </a:p>
      </dgm:t>
    </dgm:pt>
    <dgm:pt modelId="{BC6EA5C0-52F0-40BE-B23E-F902A9CB7F78}" type="pres">
      <dgm:prSet presAssocID="{5C5C28F0-9CC9-4BFA-BCE2-434C84C60C42}" presName="centerShape" presStyleLbl="node0" presStyleIdx="0" presStyleCnt="1"/>
      <dgm:spPr/>
      <dgm:t>
        <a:bodyPr/>
        <a:lstStyle/>
        <a:p>
          <a:endParaRPr lang="tr-TR"/>
        </a:p>
      </dgm:t>
    </dgm:pt>
    <dgm:pt modelId="{F06FB575-6021-4110-8C02-B4B87E8EDD80}" type="pres">
      <dgm:prSet presAssocID="{E07008F5-30C1-4899-A5CB-010C648598C1}" presName="Name9" presStyleLbl="parChTrans1D2" presStyleIdx="0" presStyleCnt="5"/>
      <dgm:spPr/>
      <dgm:t>
        <a:bodyPr/>
        <a:lstStyle/>
        <a:p>
          <a:endParaRPr lang="tr-TR"/>
        </a:p>
      </dgm:t>
    </dgm:pt>
    <dgm:pt modelId="{83D2FF46-D578-40E8-A805-CAD3360CC849}" type="pres">
      <dgm:prSet presAssocID="{E07008F5-30C1-4899-A5CB-010C648598C1}" presName="connTx" presStyleLbl="parChTrans1D2" presStyleIdx="0" presStyleCnt="5"/>
      <dgm:spPr/>
      <dgm:t>
        <a:bodyPr/>
        <a:lstStyle/>
        <a:p>
          <a:endParaRPr lang="tr-TR"/>
        </a:p>
      </dgm:t>
    </dgm:pt>
    <dgm:pt modelId="{75DCE9E9-2013-4473-90E1-19A27B9C7BFF}" type="pres">
      <dgm:prSet presAssocID="{F64AAD8B-C8D7-4864-A33A-A4B9DF252AF9}" presName="node" presStyleLbl="node1" presStyleIdx="0" presStyleCnt="5">
        <dgm:presLayoutVars>
          <dgm:bulletEnabled val="1"/>
        </dgm:presLayoutVars>
      </dgm:prSet>
      <dgm:spPr/>
      <dgm:t>
        <a:bodyPr/>
        <a:lstStyle/>
        <a:p>
          <a:endParaRPr lang="tr-TR"/>
        </a:p>
      </dgm:t>
    </dgm:pt>
    <dgm:pt modelId="{CF85687D-C11E-44DC-9110-3429D0A17D9B}" type="pres">
      <dgm:prSet presAssocID="{8958A280-F634-4D7B-9096-5EDB7E83AD67}" presName="Name9" presStyleLbl="parChTrans1D2" presStyleIdx="1" presStyleCnt="5"/>
      <dgm:spPr/>
      <dgm:t>
        <a:bodyPr/>
        <a:lstStyle/>
        <a:p>
          <a:endParaRPr lang="tr-TR"/>
        </a:p>
      </dgm:t>
    </dgm:pt>
    <dgm:pt modelId="{715FC6F9-50FF-4353-AF15-5FFD95808852}" type="pres">
      <dgm:prSet presAssocID="{8958A280-F634-4D7B-9096-5EDB7E83AD67}" presName="connTx" presStyleLbl="parChTrans1D2" presStyleIdx="1" presStyleCnt="5"/>
      <dgm:spPr/>
      <dgm:t>
        <a:bodyPr/>
        <a:lstStyle/>
        <a:p>
          <a:endParaRPr lang="tr-TR"/>
        </a:p>
      </dgm:t>
    </dgm:pt>
    <dgm:pt modelId="{32F0E214-9723-4DAE-B384-3633C5C83D89}" type="pres">
      <dgm:prSet presAssocID="{034E0723-6788-4659-91E0-7C70F5E9A242}" presName="node" presStyleLbl="node1" presStyleIdx="1" presStyleCnt="5">
        <dgm:presLayoutVars>
          <dgm:bulletEnabled val="1"/>
        </dgm:presLayoutVars>
      </dgm:prSet>
      <dgm:spPr/>
      <dgm:t>
        <a:bodyPr/>
        <a:lstStyle/>
        <a:p>
          <a:endParaRPr lang="tr-TR"/>
        </a:p>
      </dgm:t>
    </dgm:pt>
    <dgm:pt modelId="{7BB8CFDB-1F77-4661-9801-1B9311757A0A}" type="pres">
      <dgm:prSet presAssocID="{E2838EE4-43E8-4B68-9870-8BA3AA919F6D}" presName="Name9" presStyleLbl="parChTrans1D2" presStyleIdx="2" presStyleCnt="5"/>
      <dgm:spPr/>
      <dgm:t>
        <a:bodyPr/>
        <a:lstStyle/>
        <a:p>
          <a:endParaRPr lang="tr-TR"/>
        </a:p>
      </dgm:t>
    </dgm:pt>
    <dgm:pt modelId="{69C8D8BB-25C2-4B9B-9A33-B3111F6390FC}" type="pres">
      <dgm:prSet presAssocID="{E2838EE4-43E8-4B68-9870-8BA3AA919F6D}" presName="connTx" presStyleLbl="parChTrans1D2" presStyleIdx="2" presStyleCnt="5"/>
      <dgm:spPr/>
      <dgm:t>
        <a:bodyPr/>
        <a:lstStyle/>
        <a:p>
          <a:endParaRPr lang="tr-TR"/>
        </a:p>
      </dgm:t>
    </dgm:pt>
    <dgm:pt modelId="{F26CD624-56B2-4CC7-A8BA-826F567A4AFE}" type="pres">
      <dgm:prSet presAssocID="{87F7CCBD-DBF0-4B4B-92DE-EF9B56E9A620}" presName="node" presStyleLbl="node1" presStyleIdx="2" presStyleCnt="5">
        <dgm:presLayoutVars>
          <dgm:bulletEnabled val="1"/>
        </dgm:presLayoutVars>
      </dgm:prSet>
      <dgm:spPr/>
      <dgm:t>
        <a:bodyPr/>
        <a:lstStyle/>
        <a:p>
          <a:endParaRPr lang="tr-TR"/>
        </a:p>
      </dgm:t>
    </dgm:pt>
    <dgm:pt modelId="{F8A18D24-7644-4917-A010-665000C978E7}" type="pres">
      <dgm:prSet presAssocID="{F5833EE7-0BF7-4DE0-A5B4-762EA1561243}" presName="Name9" presStyleLbl="parChTrans1D2" presStyleIdx="3" presStyleCnt="5"/>
      <dgm:spPr/>
      <dgm:t>
        <a:bodyPr/>
        <a:lstStyle/>
        <a:p>
          <a:endParaRPr lang="tr-TR"/>
        </a:p>
      </dgm:t>
    </dgm:pt>
    <dgm:pt modelId="{A3867540-0D1B-4B96-9625-B696533550F0}" type="pres">
      <dgm:prSet presAssocID="{F5833EE7-0BF7-4DE0-A5B4-762EA1561243}" presName="connTx" presStyleLbl="parChTrans1D2" presStyleIdx="3" presStyleCnt="5"/>
      <dgm:spPr/>
      <dgm:t>
        <a:bodyPr/>
        <a:lstStyle/>
        <a:p>
          <a:endParaRPr lang="tr-TR"/>
        </a:p>
      </dgm:t>
    </dgm:pt>
    <dgm:pt modelId="{02FA3099-D1C5-4072-ABAE-3FCA7667662D}" type="pres">
      <dgm:prSet presAssocID="{70C078BB-B718-4D73-B3EE-05519EB6142B}" presName="node" presStyleLbl="node1" presStyleIdx="3" presStyleCnt="5">
        <dgm:presLayoutVars>
          <dgm:bulletEnabled val="1"/>
        </dgm:presLayoutVars>
      </dgm:prSet>
      <dgm:spPr/>
      <dgm:t>
        <a:bodyPr/>
        <a:lstStyle/>
        <a:p>
          <a:endParaRPr lang="tr-TR"/>
        </a:p>
      </dgm:t>
    </dgm:pt>
    <dgm:pt modelId="{926DB95F-B375-4201-A9C4-78CAACB9210C}" type="pres">
      <dgm:prSet presAssocID="{5B8585D5-592A-4B80-AC72-696C6016758D}" presName="Name9" presStyleLbl="parChTrans1D2" presStyleIdx="4" presStyleCnt="5"/>
      <dgm:spPr/>
      <dgm:t>
        <a:bodyPr/>
        <a:lstStyle/>
        <a:p>
          <a:endParaRPr lang="tr-TR"/>
        </a:p>
      </dgm:t>
    </dgm:pt>
    <dgm:pt modelId="{0B52279F-E243-4533-A6BE-4DE26300FE11}" type="pres">
      <dgm:prSet presAssocID="{5B8585D5-592A-4B80-AC72-696C6016758D}" presName="connTx" presStyleLbl="parChTrans1D2" presStyleIdx="4" presStyleCnt="5"/>
      <dgm:spPr/>
      <dgm:t>
        <a:bodyPr/>
        <a:lstStyle/>
        <a:p>
          <a:endParaRPr lang="tr-TR"/>
        </a:p>
      </dgm:t>
    </dgm:pt>
    <dgm:pt modelId="{5F460963-9011-4214-BA54-A11D5FC604B9}" type="pres">
      <dgm:prSet presAssocID="{2968A515-45A9-46D1-865A-92D9925A7B71}" presName="node" presStyleLbl="node1" presStyleIdx="4" presStyleCnt="5">
        <dgm:presLayoutVars>
          <dgm:bulletEnabled val="1"/>
        </dgm:presLayoutVars>
      </dgm:prSet>
      <dgm:spPr/>
      <dgm:t>
        <a:bodyPr/>
        <a:lstStyle/>
        <a:p>
          <a:endParaRPr lang="tr-TR"/>
        </a:p>
      </dgm:t>
    </dgm:pt>
  </dgm:ptLst>
  <dgm:cxnLst>
    <dgm:cxn modelId="{3C348A23-FDAD-4B2D-A40D-497642674129}" type="presOf" srcId="{E07008F5-30C1-4899-A5CB-010C648598C1}" destId="{83D2FF46-D578-40E8-A805-CAD3360CC849}" srcOrd="1" destOrd="0" presId="urn:microsoft.com/office/officeart/2005/8/layout/radial1"/>
    <dgm:cxn modelId="{7EF518FB-1DF9-4964-AA70-11967B24BD9F}" type="presOf" srcId="{5B8585D5-592A-4B80-AC72-696C6016758D}" destId="{926DB95F-B375-4201-A9C4-78CAACB9210C}" srcOrd="0" destOrd="0" presId="urn:microsoft.com/office/officeart/2005/8/layout/radial1"/>
    <dgm:cxn modelId="{9E77F4A4-4586-42E0-8D11-E91950DDFCA4}" srcId="{5C5C28F0-9CC9-4BFA-BCE2-434C84C60C42}" destId="{F64AAD8B-C8D7-4864-A33A-A4B9DF252AF9}" srcOrd="0" destOrd="0" parTransId="{E07008F5-30C1-4899-A5CB-010C648598C1}" sibTransId="{253A523B-8915-44C7-9FB2-D127361AB99C}"/>
    <dgm:cxn modelId="{26CB20FA-8DC3-432E-99B8-257034369AA2}" type="presOf" srcId="{8958A280-F634-4D7B-9096-5EDB7E83AD67}" destId="{715FC6F9-50FF-4353-AF15-5FFD95808852}" srcOrd="1" destOrd="0" presId="urn:microsoft.com/office/officeart/2005/8/layout/radial1"/>
    <dgm:cxn modelId="{B2BCE89B-6D97-453B-946A-28F8D9E0B3D4}" type="presOf" srcId="{8958A280-F634-4D7B-9096-5EDB7E83AD67}" destId="{CF85687D-C11E-44DC-9110-3429D0A17D9B}" srcOrd="0" destOrd="0" presId="urn:microsoft.com/office/officeart/2005/8/layout/radial1"/>
    <dgm:cxn modelId="{2485DA47-4A78-418A-80B3-64D4477182E8}" srcId="{67F2BA74-5158-4BBF-B13E-9D3CFE91FE7C}" destId="{5C5C28F0-9CC9-4BFA-BCE2-434C84C60C42}" srcOrd="0" destOrd="0" parTransId="{D57F8FD1-5BB3-422E-BE7C-05E8A431B6A1}" sibTransId="{F013EA7E-389F-4031-B990-EAA601018DB7}"/>
    <dgm:cxn modelId="{BB2D911B-8876-494F-BAE4-144235F69ED2}" type="presOf" srcId="{70C078BB-B718-4D73-B3EE-05519EB6142B}" destId="{02FA3099-D1C5-4072-ABAE-3FCA7667662D}" srcOrd="0" destOrd="0" presId="urn:microsoft.com/office/officeart/2005/8/layout/radial1"/>
    <dgm:cxn modelId="{8E3BC6BF-3B1C-4381-8016-CA82201CCCAD}" type="presOf" srcId="{2968A515-45A9-46D1-865A-92D9925A7B71}" destId="{5F460963-9011-4214-BA54-A11D5FC604B9}" srcOrd="0" destOrd="0" presId="urn:microsoft.com/office/officeart/2005/8/layout/radial1"/>
    <dgm:cxn modelId="{B644901D-F038-4F79-9E84-55CAAB555FE9}" type="presOf" srcId="{87F7CCBD-DBF0-4B4B-92DE-EF9B56E9A620}" destId="{F26CD624-56B2-4CC7-A8BA-826F567A4AFE}" srcOrd="0" destOrd="0" presId="urn:microsoft.com/office/officeart/2005/8/layout/radial1"/>
    <dgm:cxn modelId="{5FEA6F98-4638-42AC-A299-C29003933F35}" type="presOf" srcId="{F64AAD8B-C8D7-4864-A33A-A4B9DF252AF9}" destId="{75DCE9E9-2013-4473-90E1-19A27B9C7BFF}" srcOrd="0" destOrd="0" presId="urn:microsoft.com/office/officeart/2005/8/layout/radial1"/>
    <dgm:cxn modelId="{CC299875-7000-4838-80BC-6CB2DCA3EB9F}" type="presOf" srcId="{F5833EE7-0BF7-4DE0-A5B4-762EA1561243}" destId="{A3867540-0D1B-4B96-9625-B696533550F0}" srcOrd="1" destOrd="0" presId="urn:microsoft.com/office/officeart/2005/8/layout/radial1"/>
    <dgm:cxn modelId="{04ED09CA-35C8-462B-BE0E-AF7E86F1E598}" srcId="{5C5C28F0-9CC9-4BFA-BCE2-434C84C60C42}" destId="{034E0723-6788-4659-91E0-7C70F5E9A242}" srcOrd="1" destOrd="0" parTransId="{8958A280-F634-4D7B-9096-5EDB7E83AD67}" sibTransId="{19F0F0D8-7D10-4E4E-B7E8-B7C98CDB9C7A}"/>
    <dgm:cxn modelId="{A94B6BAE-A1AB-4AFD-8A08-E8123FA076E5}" type="presOf" srcId="{67F2BA74-5158-4BBF-B13E-9D3CFE91FE7C}" destId="{1E791935-8BB5-414E-AD89-7392BD7CA057}" srcOrd="0" destOrd="0" presId="urn:microsoft.com/office/officeart/2005/8/layout/radial1"/>
    <dgm:cxn modelId="{656FA8D5-38C1-421D-B79C-C490F0FA0D46}" type="presOf" srcId="{F5833EE7-0BF7-4DE0-A5B4-762EA1561243}" destId="{F8A18D24-7644-4917-A010-665000C978E7}" srcOrd="0" destOrd="0" presId="urn:microsoft.com/office/officeart/2005/8/layout/radial1"/>
    <dgm:cxn modelId="{2266FEBC-9A9B-43AF-8B0D-D2B48EB45D73}" type="presOf" srcId="{E2838EE4-43E8-4B68-9870-8BA3AA919F6D}" destId="{69C8D8BB-25C2-4B9B-9A33-B3111F6390FC}" srcOrd="1" destOrd="0" presId="urn:microsoft.com/office/officeart/2005/8/layout/radial1"/>
    <dgm:cxn modelId="{465910B7-76FE-4A68-8777-6D9F93C2D1FC}" type="presOf" srcId="{5B8585D5-592A-4B80-AC72-696C6016758D}" destId="{0B52279F-E243-4533-A6BE-4DE26300FE11}" srcOrd="1" destOrd="0" presId="urn:microsoft.com/office/officeart/2005/8/layout/radial1"/>
    <dgm:cxn modelId="{2274EBB7-B5B1-428D-89A6-F2B31B88498C}" srcId="{5C5C28F0-9CC9-4BFA-BCE2-434C84C60C42}" destId="{87F7CCBD-DBF0-4B4B-92DE-EF9B56E9A620}" srcOrd="2" destOrd="0" parTransId="{E2838EE4-43E8-4B68-9870-8BA3AA919F6D}" sibTransId="{667CBCA7-5719-4DF0-A300-1D161DF7ABE5}"/>
    <dgm:cxn modelId="{CA36FE32-20C8-4830-A701-759115A8EF1A}" type="presOf" srcId="{034E0723-6788-4659-91E0-7C70F5E9A242}" destId="{32F0E214-9723-4DAE-B384-3633C5C83D89}" srcOrd="0" destOrd="0" presId="urn:microsoft.com/office/officeart/2005/8/layout/radial1"/>
    <dgm:cxn modelId="{0C664E08-1768-4CDA-8E0C-44873AF6D397}" type="presOf" srcId="{5C5C28F0-9CC9-4BFA-BCE2-434C84C60C42}" destId="{BC6EA5C0-52F0-40BE-B23E-F902A9CB7F78}" srcOrd="0" destOrd="0" presId="urn:microsoft.com/office/officeart/2005/8/layout/radial1"/>
    <dgm:cxn modelId="{4D1EC66F-F2B3-454A-BCDC-1158D4BF7398}" type="presOf" srcId="{E07008F5-30C1-4899-A5CB-010C648598C1}" destId="{F06FB575-6021-4110-8C02-B4B87E8EDD80}" srcOrd="0" destOrd="0" presId="urn:microsoft.com/office/officeart/2005/8/layout/radial1"/>
    <dgm:cxn modelId="{9917DFC4-307B-425C-A5D4-177BFFC2C71E}" srcId="{5C5C28F0-9CC9-4BFA-BCE2-434C84C60C42}" destId="{2968A515-45A9-46D1-865A-92D9925A7B71}" srcOrd="4" destOrd="0" parTransId="{5B8585D5-592A-4B80-AC72-696C6016758D}" sibTransId="{F32B9E04-7B50-4397-9034-494A5AFAB6F5}"/>
    <dgm:cxn modelId="{C7BA8652-8AA1-41AF-AEC4-CA4EDF47AC50}" type="presOf" srcId="{E2838EE4-43E8-4B68-9870-8BA3AA919F6D}" destId="{7BB8CFDB-1F77-4661-9801-1B9311757A0A}" srcOrd="0" destOrd="0" presId="urn:microsoft.com/office/officeart/2005/8/layout/radial1"/>
    <dgm:cxn modelId="{B440B09F-908E-4AA6-BD44-891B11991992}" srcId="{5C5C28F0-9CC9-4BFA-BCE2-434C84C60C42}" destId="{70C078BB-B718-4D73-B3EE-05519EB6142B}" srcOrd="3" destOrd="0" parTransId="{F5833EE7-0BF7-4DE0-A5B4-762EA1561243}" sibTransId="{20A7FF3A-82AE-4F9B-82F2-77DF377ED99A}"/>
    <dgm:cxn modelId="{BF39FE8E-8434-48E9-8099-51E88BAEF69A}" type="presParOf" srcId="{1E791935-8BB5-414E-AD89-7392BD7CA057}" destId="{BC6EA5C0-52F0-40BE-B23E-F902A9CB7F78}" srcOrd="0" destOrd="0" presId="urn:microsoft.com/office/officeart/2005/8/layout/radial1"/>
    <dgm:cxn modelId="{FDF9251D-DBCC-4F65-AA03-F1982FF495E0}" type="presParOf" srcId="{1E791935-8BB5-414E-AD89-7392BD7CA057}" destId="{F06FB575-6021-4110-8C02-B4B87E8EDD80}" srcOrd="1" destOrd="0" presId="urn:microsoft.com/office/officeart/2005/8/layout/radial1"/>
    <dgm:cxn modelId="{469FA571-1D6F-4ED0-AB25-45F42B6A2FE4}" type="presParOf" srcId="{F06FB575-6021-4110-8C02-B4B87E8EDD80}" destId="{83D2FF46-D578-40E8-A805-CAD3360CC849}" srcOrd="0" destOrd="0" presId="urn:microsoft.com/office/officeart/2005/8/layout/radial1"/>
    <dgm:cxn modelId="{9F14443D-2999-49DC-85AA-A5C9A4CA257C}" type="presParOf" srcId="{1E791935-8BB5-414E-AD89-7392BD7CA057}" destId="{75DCE9E9-2013-4473-90E1-19A27B9C7BFF}" srcOrd="2" destOrd="0" presId="urn:microsoft.com/office/officeart/2005/8/layout/radial1"/>
    <dgm:cxn modelId="{DC06663E-D99B-452F-8277-DC4F66EC9AED}" type="presParOf" srcId="{1E791935-8BB5-414E-AD89-7392BD7CA057}" destId="{CF85687D-C11E-44DC-9110-3429D0A17D9B}" srcOrd="3" destOrd="0" presId="urn:microsoft.com/office/officeart/2005/8/layout/radial1"/>
    <dgm:cxn modelId="{36F5C083-B0F7-41B5-8FEE-BAF821CB6F42}" type="presParOf" srcId="{CF85687D-C11E-44DC-9110-3429D0A17D9B}" destId="{715FC6F9-50FF-4353-AF15-5FFD95808852}" srcOrd="0" destOrd="0" presId="urn:microsoft.com/office/officeart/2005/8/layout/radial1"/>
    <dgm:cxn modelId="{354AC0DA-DD08-416D-AD94-1AF23EC40430}" type="presParOf" srcId="{1E791935-8BB5-414E-AD89-7392BD7CA057}" destId="{32F0E214-9723-4DAE-B384-3633C5C83D89}" srcOrd="4" destOrd="0" presId="urn:microsoft.com/office/officeart/2005/8/layout/radial1"/>
    <dgm:cxn modelId="{B6607DED-14CA-4C90-8231-DDA30BF2BAE0}" type="presParOf" srcId="{1E791935-8BB5-414E-AD89-7392BD7CA057}" destId="{7BB8CFDB-1F77-4661-9801-1B9311757A0A}" srcOrd="5" destOrd="0" presId="urn:microsoft.com/office/officeart/2005/8/layout/radial1"/>
    <dgm:cxn modelId="{1BC01C61-3F55-4D6C-A1F0-FB9B16F8F463}" type="presParOf" srcId="{7BB8CFDB-1F77-4661-9801-1B9311757A0A}" destId="{69C8D8BB-25C2-4B9B-9A33-B3111F6390FC}" srcOrd="0" destOrd="0" presId="urn:microsoft.com/office/officeart/2005/8/layout/radial1"/>
    <dgm:cxn modelId="{3EAC13EE-7CC4-4F34-BDFB-6CF82CA15B71}" type="presParOf" srcId="{1E791935-8BB5-414E-AD89-7392BD7CA057}" destId="{F26CD624-56B2-4CC7-A8BA-826F567A4AFE}" srcOrd="6" destOrd="0" presId="urn:microsoft.com/office/officeart/2005/8/layout/radial1"/>
    <dgm:cxn modelId="{F3AB075F-A6C3-47C0-8389-4AA3DA7C3F57}" type="presParOf" srcId="{1E791935-8BB5-414E-AD89-7392BD7CA057}" destId="{F8A18D24-7644-4917-A010-665000C978E7}" srcOrd="7" destOrd="0" presId="urn:microsoft.com/office/officeart/2005/8/layout/radial1"/>
    <dgm:cxn modelId="{F7D4B122-617F-415F-938F-FA9273B43E6B}" type="presParOf" srcId="{F8A18D24-7644-4917-A010-665000C978E7}" destId="{A3867540-0D1B-4B96-9625-B696533550F0}" srcOrd="0" destOrd="0" presId="urn:microsoft.com/office/officeart/2005/8/layout/radial1"/>
    <dgm:cxn modelId="{B8A71170-0EC3-4567-8FFA-41DDEBD694CA}" type="presParOf" srcId="{1E791935-8BB5-414E-AD89-7392BD7CA057}" destId="{02FA3099-D1C5-4072-ABAE-3FCA7667662D}" srcOrd="8" destOrd="0" presId="urn:microsoft.com/office/officeart/2005/8/layout/radial1"/>
    <dgm:cxn modelId="{6283825F-5929-4C1A-BF3D-78451F6C65CA}" type="presParOf" srcId="{1E791935-8BB5-414E-AD89-7392BD7CA057}" destId="{926DB95F-B375-4201-A9C4-78CAACB9210C}" srcOrd="9" destOrd="0" presId="urn:microsoft.com/office/officeart/2005/8/layout/radial1"/>
    <dgm:cxn modelId="{B9118130-FD0A-42D5-80A4-FDB251560F6B}" type="presParOf" srcId="{926DB95F-B375-4201-A9C4-78CAACB9210C}" destId="{0B52279F-E243-4533-A6BE-4DE26300FE11}" srcOrd="0" destOrd="0" presId="urn:microsoft.com/office/officeart/2005/8/layout/radial1"/>
    <dgm:cxn modelId="{A018044C-32A1-4E3B-A29D-5F9DD6C01442}" type="presParOf" srcId="{1E791935-8BB5-414E-AD89-7392BD7CA057}" destId="{5F460963-9011-4214-BA54-A11D5FC604B9}"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71EE6-5F1F-4093-92F7-C5C454C40CCE}">
      <dsp:nvSpPr>
        <dsp:cNvPr id="0" name=""/>
        <dsp:cNvSpPr/>
      </dsp:nvSpPr>
      <dsp:spPr>
        <a:xfrm>
          <a:off x="3581404" y="2057387"/>
          <a:ext cx="1361671" cy="136167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EĞİTİM</a:t>
          </a:r>
          <a:endParaRPr lang="tr-TR" sz="1800" kern="1200" dirty="0"/>
        </a:p>
      </dsp:txBody>
      <dsp:txXfrm>
        <a:off x="3780816" y="2256799"/>
        <a:ext cx="962847" cy="962847"/>
      </dsp:txXfrm>
    </dsp:sp>
    <dsp:sp modelId="{45609AFC-12F4-4412-957D-28AD49576CB2}">
      <dsp:nvSpPr>
        <dsp:cNvPr id="0" name=""/>
        <dsp:cNvSpPr/>
      </dsp:nvSpPr>
      <dsp:spPr>
        <a:xfrm rot="16278036">
          <a:off x="4119823" y="1512517"/>
          <a:ext cx="329425" cy="487335"/>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4168115" y="1659385"/>
        <a:ext cx="230598" cy="292401"/>
      </dsp:txXfrm>
    </dsp:sp>
    <dsp:sp modelId="{5F74100A-F94A-40DA-A58A-03A06D68ECFF}">
      <dsp:nvSpPr>
        <dsp:cNvPr id="0" name=""/>
        <dsp:cNvSpPr/>
      </dsp:nvSpPr>
      <dsp:spPr>
        <a:xfrm>
          <a:off x="3591400" y="3010"/>
          <a:ext cx="1433338" cy="143333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0" kern="1200" dirty="0" smtClean="0"/>
            <a:t>Yaşantı</a:t>
          </a:r>
          <a:endParaRPr lang="tr-TR" sz="1800" b="0" kern="1200" dirty="0"/>
        </a:p>
      </dsp:txBody>
      <dsp:txXfrm>
        <a:off x="3801307" y="212917"/>
        <a:ext cx="1013524" cy="1013524"/>
      </dsp:txXfrm>
    </dsp:sp>
    <dsp:sp modelId="{9AF1E6DC-B569-45CF-842A-8D63248A1D04}">
      <dsp:nvSpPr>
        <dsp:cNvPr id="0" name=""/>
        <dsp:cNvSpPr/>
      </dsp:nvSpPr>
      <dsp:spPr>
        <a:xfrm rot="20524539">
          <a:off x="5038969" y="2187057"/>
          <a:ext cx="347842" cy="487335"/>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5041501" y="2300582"/>
        <a:ext cx="243489" cy="292401"/>
      </dsp:txXfrm>
    </dsp:sp>
    <dsp:sp modelId="{CE309F3C-9FD9-4729-840F-D705D4751D71}">
      <dsp:nvSpPr>
        <dsp:cNvPr id="0" name=""/>
        <dsp:cNvSpPr/>
      </dsp:nvSpPr>
      <dsp:spPr>
        <a:xfrm>
          <a:off x="5499698" y="1389470"/>
          <a:ext cx="1433338" cy="1433338"/>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Davranış</a:t>
          </a:r>
          <a:endParaRPr lang="tr-TR" sz="1800" kern="1200" dirty="0"/>
        </a:p>
      </dsp:txBody>
      <dsp:txXfrm>
        <a:off x="5709605" y="1599377"/>
        <a:ext cx="1013524" cy="1013524"/>
      </dsp:txXfrm>
    </dsp:sp>
    <dsp:sp modelId="{490F2D78-A0CF-4A6B-A325-0A8E6415C9A5}">
      <dsp:nvSpPr>
        <dsp:cNvPr id="0" name=""/>
        <dsp:cNvSpPr/>
      </dsp:nvSpPr>
      <dsp:spPr>
        <a:xfrm rot="3165008">
          <a:off x="4692247" y="3278439"/>
          <a:ext cx="332139" cy="487335"/>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4711912" y="3336248"/>
        <a:ext cx="232497" cy="292401"/>
      </dsp:txXfrm>
    </dsp:sp>
    <dsp:sp modelId="{038A301C-2980-42E2-B0D9-175CA46BB03D}">
      <dsp:nvSpPr>
        <dsp:cNvPr id="0" name=""/>
        <dsp:cNvSpPr/>
      </dsp:nvSpPr>
      <dsp:spPr>
        <a:xfrm>
          <a:off x="4770793" y="3632810"/>
          <a:ext cx="1433338" cy="1433338"/>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İstendik</a:t>
          </a:r>
          <a:endParaRPr lang="tr-TR" sz="1800" kern="1200" dirty="0"/>
        </a:p>
      </dsp:txBody>
      <dsp:txXfrm>
        <a:off x="4980700" y="3842717"/>
        <a:ext cx="1013524" cy="1013524"/>
      </dsp:txXfrm>
    </dsp:sp>
    <dsp:sp modelId="{9B66A4EC-2885-41E3-9FFF-0AC2AE20B1A1}">
      <dsp:nvSpPr>
        <dsp:cNvPr id="0" name=""/>
        <dsp:cNvSpPr/>
      </dsp:nvSpPr>
      <dsp:spPr>
        <a:xfrm rot="7507648">
          <a:off x="3558983" y="3278506"/>
          <a:ext cx="303451" cy="487335"/>
        </a:xfrm>
        <a:prstGeom prst="righ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rot="10800000">
        <a:off x="3630691" y="3338745"/>
        <a:ext cx="212416" cy="292401"/>
      </dsp:txXfrm>
    </dsp:sp>
    <dsp:sp modelId="{E162E59E-015A-4FEA-B493-658CD83A2F11}">
      <dsp:nvSpPr>
        <dsp:cNvPr id="0" name=""/>
        <dsp:cNvSpPr/>
      </dsp:nvSpPr>
      <dsp:spPr>
        <a:xfrm>
          <a:off x="2412006" y="3632810"/>
          <a:ext cx="1433338" cy="1433338"/>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Süreç</a:t>
          </a:r>
          <a:endParaRPr lang="tr-TR" sz="1800" kern="1200" dirty="0"/>
        </a:p>
      </dsp:txBody>
      <dsp:txXfrm>
        <a:off x="2621913" y="3842717"/>
        <a:ext cx="1013524" cy="1013524"/>
      </dsp:txXfrm>
    </dsp:sp>
    <dsp:sp modelId="{55A14F57-7E00-424B-98ED-72DAC5CFBED2}">
      <dsp:nvSpPr>
        <dsp:cNvPr id="0" name=""/>
        <dsp:cNvSpPr/>
      </dsp:nvSpPr>
      <dsp:spPr>
        <a:xfrm rot="11921095">
          <a:off x="2803579" y="2101917"/>
          <a:ext cx="595311" cy="487335"/>
        </a:xfrm>
        <a:prstGeom prst="leftRightArrow">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rot="10800000">
        <a:off x="2945926" y="2222803"/>
        <a:ext cx="449111" cy="292401"/>
      </dsp:txXfrm>
    </dsp:sp>
    <dsp:sp modelId="{A8152B0E-0C0A-4157-80F4-CD4B3DAC42C2}">
      <dsp:nvSpPr>
        <dsp:cNvPr id="0" name=""/>
        <dsp:cNvSpPr/>
      </dsp:nvSpPr>
      <dsp:spPr>
        <a:xfrm>
          <a:off x="820855" y="1108719"/>
          <a:ext cx="1795055" cy="1538402"/>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Kasıtlı Kültürlenme</a:t>
          </a:r>
          <a:endParaRPr lang="tr-TR" sz="1800" kern="1200" dirty="0"/>
        </a:p>
      </dsp:txBody>
      <dsp:txXfrm>
        <a:off x="1083735" y="1334013"/>
        <a:ext cx="1269295" cy="1087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20AEE-419B-47B8-BBD7-92AA54A0FC52}">
      <dsp:nvSpPr>
        <dsp:cNvPr id="0" name=""/>
        <dsp:cNvSpPr/>
      </dsp:nvSpPr>
      <dsp:spPr>
        <a:xfrm>
          <a:off x="3411587" y="1831367"/>
          <a:ext cx="1406425" cy="140642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Eğitimin İşlevleri</a:t>
          </a:r>
          <a:endParaRPr lang="tr-TR" sz="2200" kern="1200" dirty="0"/>
        </a:p>
      </dsp:txBody>
      <dsp:txXfrm>
        <a:off x="3617553" y="2037333"/>
        <a:ext cx="994493" cy="994493"/>
      </dsp:txXfrm>
    </dsp:sp>
    <dsp:sp modelId="{C8522DE1-3955-4976-A736-6066C2EF8FBD}">
      <dsp:nvSpPr>
        <dsp:cNvPr id="0" name=""/>
        <dsp:cNvSpPr/>
      </dsp:nvSpPr>
      <dsp:spPr>
        <a:xfrm rot="16200000">
          <a:off x="3903318" y="1604505"/>
          <a:ext cx="422962" cy="30761"/>
        </a:xfrm>
        <a:custGeom>
          <a:avLst/>
          <a:gdLst/>
          <a:ahLst/>
          <a:cxnLst/>
          <a:rect l="0" t="0" r="0" b="0"/>
          <a:pathLst>
            <a:path>
              <a:moveTo>
                <a:pt x="0" y="15380"/>
              </a:moveTo>
              <a:lnTo>
                <a:pt x="422962" y="1538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104225" y="1609312"/>
        <a:ext cx="21148" cy="21148"/>
      </dsp:txXfrm>
    </dsp:sp>
    <dsp:sp modelId="{EFBC3390-9317-4EB7-A301-53B1C2DED303}">
      <dsp:nvSpPr>
        <dsp:cNvPr id="0" name=""/>
        <dsp:cNvSpPr/>
      </dsp:nvSpPr>
      <dsp:spPr>
        <a:xfrm>
          <a:off x="3411587" y="1979"/>
          <a:ext cx="1406425" cy="1406425"/>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Toplumsal</a:t>
          </a:r>
          <a:endParaRPr lang="tr-TR" sz="1800" kern="1200" dirty="0"/>
        </a:p>
      </dsp:txBody>
      <dsp:txXfrm>
        <a:off x="3617553" y="207945"/>
        <a:ext cx="994493" cy="994493"/>
      </dsp:txXfrm>
    </dsp:sp>
    <dsp:sp modelId="{1F7A029D-23FA-4904-9678-1D7D36FEBC18}">
      <dsp:nvSpPr>
        <dsp:cNvPr id="0" name=""/>
        <dsp:cNvSpPr/>
      </dsp:nvSpPr>
      <dsp:spPr>
        <a:xfrm>
          <a:off x="4818012" y="2519199"/>
          <a:ext cx="422962" cy="30761"/>
        </a:xfrm>
        <a:custGeom>
          <a:avLst/>
          <a:gdLst/>
          <a:ahLst/>
          <a:cxnLst/>
          <a:rect l="0" t="0" r="0" b="0"/>
          <a:pathLst>
            <a:path>
              <a:moveTo>
                <a:pt x="0" y="15380"/>
              </a:moveTo>
              <a:lnTo>
                <a:pt x="422962" y="1538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018919" y="2524005"/>
        <a:ext cx="21148" cy="21148"/>
      </dsp:txXfrm>
    </dsp:sp>
    <dsp:sp modelId="{940315D9-69C1-481A-9D88-6A44F799D9AE}">
      <dsp:nvSpPr>
        <dsp:cNvPr id="0" name=""/>
        <dsp:cNvSpPr/>
      </dsp:nvSpPr>
      <dsp:spPr>
        <a:xfrm>
          <a:off x="5240974" y="1831367"/>
          <a:ext cx="1406425" cy="1406425"/>
        </a:xfrm>
        <a:prstGeom prst="ellipse">
          <a:avLst/>
        </a:prstGeom>
        <a:solidFill>
          <a:schemeClr val="accent2">
            <a:hueOff val="1560506"/>
            <a:satOff val="-1946"/>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Bireyi Geliştirme</a:t>
          </a:r>
          <a:endParaRPr lang="tr-TR" sz="1800" kern="1200" dirty="0"/>
        </a:p>
      </dsp:txBody>
      <dsp:txXfrm>
        <a:off x="5446940" y="2037333"/>
        <a:ext cx="994493" cy="994493"/>
      </dsp:txXfrm>
    </dsp:sp>
    <dsp:sp modelId="{99340355-1398-49AA-8AA6-CF571CD7E1C7}">
      <dsp:nvSpPr>
        <dsp:cNvPr id="0" name=""/>
        <dsp:cNvSpPr/>
      </dsp:nvSpPr>
      <dsp:spPr>
        <a:xfrm rot="5400000">
          <a:off x="3903318" y="3433893"/>
          <a:ext cx="422962" cy="30761"/>
        </a:xfrm>
        <a:custGeom>
          <a:avLst/>
          <a:gdLst/>
          <a:ahLst/>
          <a:cxnLst/>
          <a:rect l="0" t="0" r="0" b="0"/>
          <a:pathLst>
            <a:path>
              <a:moveTo>
                <a:pt x="0" y="15380"/>
              </a:moveTo>
              <a:lnTo>
                <a:pt x="422962" y="1538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104225" y="3438699"/>
        <a:ext cx="21148" cy="21148"/>
      </dsp:txXfrm>
    </dsp:sp>
    <dsp:sp modelId="{9B3AED64-3E7B-4074-A04D-AA23A789A35E}">
      <dsp:nvSpPr>
        <dsp:cNvPr id="0" name=""/>
        <dsp:cNvSpPr/>
      </dsp:nvSpPr>
      <dsp:spPr>
        <a:xfrm>
          <a:off x="3411587" y="3660754"/>
          <a:ext cx="1406425" cy="1406425"/>
        </a:xfrm>
        <a:prstGeom prst="ellipse">
          <a:avLst/>
        </a:prstGeom>
        <a:solidFill>
          <a:schemeClr val="accent2">
            <a:hueOff val="3121013"/>
            <a:satOff val="-3893"/>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Siyasal</a:t>
          </a:r>
          <a:endParaRPr lang="tr-TR" sz="1800" kern="1200" dirty="0"/>
        </a:p>
      </dsp:txBody>
      <dsp:txXfrm>
        <a:off x="3617553" y="3866720"/>
        <a:ext cx="994493" cy="994493"/>
      </dsp:txXfrm>
    </dsp:sp>
    <dsp:sp modelId="{C8E3CB0C-D114-462D-ABA9-F60BFBE65AD1}">
      <dsp:nvSpPr>
        <dsp:cNvPr id="0" name=""/>
        <dsp:cNvSpPr/>
      </dsp:nvSpPr>
      <dsp:spPr>
        <a:xfrm rot="10800000">
          <a:off x="2988625" y="2519199"/>
          <a:ext cx="422962" cy="30761"/>
        </a:xfrm>
        <a:custGeom>
          <a:avLst/>
          <a:gdLst/>
          <a:ahLst/>
          <a:cxnLst/>
          <a:rect l="0" t="0" r="0" b="0"/>
          <a:pathLst>
            <a:path>
              <a:moveTo>
                <a:pt x="0" y="15380"/>
              </a:moveTo>
              <a:lnTo>
                <a:pt x="422962" y="1538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3189532" y="2524005"/>
        <a:ext cx="21148" cy="21148"/>
      </dsp:txXfrm>
    </dsp:sp>
    <dsp:sp modelId="{8B4E6C3C-736A-483C-958B-6F20CB0A6E61}">
      <dsp:nvSpPr>
        <dsp:cNvPr id="0" name=""/>
        <dsp:cNvSpPr/>
      </dsp:nvSpPr>
      <dsp:spPr>
        <a:xfrm>
          <a:off x="1582199" y="1831367"/>
          <a:ext cx="1406425" cy="1406425"/>
        </a:xfrm>
        <a:prstGeom prst="ellipse">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Ekonomik</a:t>
          </a:r>
          <a:endParaRPr lang="tr-TR" sz="1800" kern="1200" dirty="0"/>
        </a:p>
      </dsp:txBody>
      <dsp:txXfrm>
        <a:off x="1788165" y="2037333"/>
        <a:ext cx="994493" cy="9944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EA5C0-52F0-40BE-B23E-F902A9CB7F78}">
      <dsp:nvSpPr>
        <dsp:cNvPr id="0" name=""/>
        <dsp:cNvSpPr/>
      </dsp:nvSpPr>
      <dsp:spPr>
        <a:xfrm>
          <a:off x="3645721" y="2039982"/>
          <a:ext cx="1565541" cy="156554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t>Öğrenmenin Özellikleri</a:t>
          </a:r>
          <a:endParaRPr lang="tr-TR" sz="1600" b="1" kern="1200" dirty="0"/>
        </a:p>
      </dsp:txBody>
      <dsp:txXfrm>
        <a:off x="3874989" y="2269250"/>
        <a:ext cx="1107005" cy="1107005"/>
      </dsp:txXfrm>
    </dsp:sp>
    <dsp:sp modelId="{F06FB575-6021-4110-8C02-B4B87E8EDD80}">
      <dsp:nvSpPr>
        <dsp:cNvPr id="0" name=""/>
        <dsp:cNvSpPr/>
      </dsp:nvSpPr>
      <dsp:spPr>
        <a:xfrm rot="16200000">
          <a:off x="4193051" y="1788633"/>
          <a:ext cx="470880" cy="31816"/>
        </a:xfrm>
        <a:custGeom>
          <a:avLst/>
          <a:gdLst/>
          <a:ahLst/>
          <a:cxnLst/>
          <a:rect l="0" t="0" r="0" b="0"/>
          <a:pathLst>
            <a:path>
              <a:moveTo>
                <a:pt x="0" y="15908"/>
              </a:moveTo>
              <a:lnTo>
                <a:pt x="470880" y="1590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416719" y="1792769"/>
        <a:ext cx="23544" cy="23544"/>
      </dsp:txXfrm>
    </dsp:sp>
    <dsp:sp modelId="{75DCE9E9-2013-4473-90E1-19A27B9C7BFF}">
      <dsp:nvSpPr>
        <dsp:cNvPr id="0" name=""/>
        <dsp:cNvSpPr/>
      </dsp:nvSpPr>
      <dsp:spPr>
        <a:xfrm>
          <a:off x="3645721" y="3560"/>
          <a:ext cx="1565541" cy="1565541"/>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Davranışta gözlenebilir değişme olmalıdır.</a:t>
          </a:r>
          <a:endParaRPr lang="tr-TR" sz="1400" kern="1200" dirty="0"/>
        </a:p>
      </dsp:txBody>
      <dsp:txXfrm>
        <a:off x="3874989" y="232828"/>
        <a:ext cx="1107005" cy="1107005"/>
      </dsp:txXfrm>
    </dsp:sp>
    <dsp:sp modelId="{CF85687D-C11E-44DC-9110-3429D0A17D9B}">
      <dsp:nvSpPr>
        <dsp:cNvPr id="0" name=""/>
        <dsp:cNvSpPr/>
      </dsp:nvSpPr>
      <dsp:spPr>
        <a:xfrm rot="20520000">
          <a:off x="5161427" y="2492200"/>
          <a:ext cx="470880" cy="31816"/>
        </a:xfrm>
        <a:custGeom>
          <a:avLst/>
          <a:gdLst/>
          <a:ahLst/>
          <a:cxnLst/>
          <a:rect l="0" t="0" r="0" b="0"/>
          <a:pathLst>
            <a:path>
              <a:moveTo>
                <a:pt x="0" y="15908"/>
              </a:moveTo>
              <a:lnTo>
                <a:pt x="470880" y="1590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385096" y="2496336"/>
        <a:ext cx="23544" cy="23544"/>
      </dsp:txXfrm>
    </dsp:sp>
    <dsp:sp modelId="{32F0E214-9723-4DAE-B384-3633C5C83D89}">
      <dsp:nvSpPr>
        <dsp:cNvPr id="0" name=""/>
        <dsp:cNvSpPr/>
      </dsp:nvSpPr>
      <dsp:spPr>
        <a:xfrm>
          <a:off x="5582473" y="1410693"/>
          <a:ext cx="1565541" cy="1565541"/>
        </a:xfrm>
        <a:prstGeom prst="ellipse">
          <a:avLst/>
        </a:prstGeom>
        <a:solidFill>
          <a:schemeClr val="accent2">
            <a:hueOff val="1170380"/>
            <a:satOff val="-1460"/>
            <a:lumOff val="34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Yaşantı ürünü olmalıdır.</a:t>
          </a:r>
          <a:endParaRPr lang="tr-TR" sz="1400" kern="1200" dirty="0"/>
        </a:p>
      </dsp:txBody>
      <dsp:txXfrm>
        <a:off x="5811741" y="1639961"/>
        <a:ext cx="1107005" cy="1107005"/>
      </dsp:txXfrm>
    </dsp:sp>
    <dsp:sp modelId="{7BB8CFDB-1F77-4661-9801-1B9311757A0A}">
      <dsp:nvSpPr>
        <dsp:cNvPr id="0" name=""/>
        <dsp:cNvSpPr/>
      </dsp:nvSpPr>
      <dsp:spPr>
        <a:xfrm rot="3240000">
          <a:off x="4791540" y="3630594"/>
          <a:ext cx="470880" cy="31816"/>
        </a:xfrm>
        <a:custGeom>
          <a:avLst/>
          <a:gdLst/>
          <a:ahLst/>
          <a:cxnLst/>
          <a:rect l="0" t="0" r="0" b="0"/>
          <a:pathLst>
            <a:path>
              <a:moveTo>
                <a:pt x="0" y="15908"/>
              </a:moveTo>
              <a:lnTo>
                <a:pt x="470880" y="1590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015209" y="3634731"/>
        <a:ext cx="23544" cy="23544"/>
      </dsp:txXfrm>
    </dsp:sp>
    <dsp:sp modelId="{F26CD624-56B2-4CC7-A8BA-826F567A4AFE}">
      <dsp:nvSpPr>
        <dsp:cNvPr id="0" name=""/>
        <dsp:cNvSpPr/>
      </dsp:nvSpPr>
      <dsp:spPr>
        <a:xfrm>
          <a:off x="4842700" y="3687482"/>
          <a:ext cx="1565541" cy="1565541"/>
        </a:xfrm>
        <a:prstGeom prst="ellipse">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Davranıştaki değişme nispeten kalıcı olmalıdır.</a:t>
          </a:r>
          <a:endParaRPr lang="tr-TR" sz="1400" kern="1200" dirty="0"/>
        </a:p>
      </dsp:txBody>
      <dsp:txXfrm>
        <a:off x="5071968" y="3916750"/>
        <a:ext cx="1107005" cy="1107005"/>
      </dsp:txXfrm>
    </dsp:sp>
    <dsp:sp modelId="{F8A18D24-7644-4917-A010-665000C978E7}">
      <dsp:nvSpPr>
        <dsp:cNvPr id="0" name=""/>
        <dsp:cNvSpPr/>
      </dsp:nvSpPr>
      <dsp:spPr>
        <a:xfrm rot="7560000">
          <a:off x="3594562" y="3630594"/>
          <a:ext cx="470880" cy="31816"/>
        </a:xfrm>
        <a:custGeom>
          <a:avLst/>
          <a:gdLst/>
          <a:ahLst/>
          <a:cxnLst/>
          <a:rect l="0" t="0" r="0" b="0"/>
          <a:pathLst>
            <a:path>
              <a:moveTo>
                <a:pt x="0" y="15908"/>
              </a:moveTo>
              <a:lnTo>
                <a:pt x="470880" y="1590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3818230" y="3634731"/>
        <a:ext cx="23544" cy="23544"/>
      </dsp:txXfrm>
    </dsp:sp>
    <dsp:sp modelId="{02FA3099-D1C5-4072-ABAE-3FCA7667662D}">
      <dsp:nvSpPr>
        <dsp:cNvPr id="0" name=""/>
        <dsp:cNvSpPr/>
      </dsp:nvSpPr>
      <dsp:spPr>
        <a:xfrm>
          <a:off x="2448742" y="3687482"/>
          <a:ext cx="1565541" cy="1565541"/>
        </a:xfrm>
        <a:prstGeom prst="ellipse">
          <a:avLst/>
        </a:prstGeom>
        <a:solidFill>
          <a:schemeClr val="accent2">
            <a:hueOff val="3511139"/>
            <a:satOff val="-4379"/>
            <a:lumOff val="10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Davranış geçici </a:t>
          </a:r>
          <a:r>
            <a:rPr lang="tr-TR" sz="1400" u="sng" kern="1200" dirty="0" smtClean="0"/>
            <a:t>olmamalıdır.</a:t>
          </a:r>
          <a:endParaRPr lang="tr-TR" sz="1400" u="sng" kern="1200" dirty="0"/>
        </a:p>
      </dsp:txBody>
      <dsp:txXfrm>
        <a:off x="2678010" y="3916750"/>
        <a:ext cx="1107005" cy="1107005"/>
      </dsp:txXfrm>
    </dsp:sp>
    <dsp:sp modelId="{926DB95F-B375-4201-A9C4-78CAACB9210C}">
      <dsp:nvSpPr>
        <dsp:cNvPr id="0" name=""/>
        <dsp:cNvSpPr/>
      </dsp:nvSpPr>
      <dsp:spPr>
        <a:xfrm rot="11880000">
          <a:off x="3224675" y="2492200"/>
          <a:ext cx="470880" cy="31816"/>
        </a:xfrm>
        <a:custGeom>
          <a:avLst/>
          <a:gdLst/>
          <a:ahLst/>
          <a:cxnLst/>
          <a:rect l="0" t="0" r="0" b="0"/>
          <a:pathLst>
            <a:path>
              <a:moveTo>
                <a:pt x="0" y="15908"/>
              </a:moveTo>
              <a:lnTo>
                <a:pt x="470880" y="1590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3448343" y="2496336"/>
        <a:ext cx="23544" cy="23544"/>
      </dsp:txXfrm>
    </dsp:sp>
    <dsp:sp modelId="{5F460963-9011-4214-BA54-A11D5FC604B9}">
      <dsp:nvSpPr>
        <dsp:cNvPr id="0" name=""/>
        <dsp:cNvSpPr/>
      </dsp:nvSpPr>
      <dsp:spPr>
        <a:xfrm>
          <a:off x="1708968" y="1410693"/>
          <a:ext cx="1565541" cy="1565541"/>
        </a:xfrm>
        <a:prstGeom prst="ellipse">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t>Davranıştaki değişme sadece büyüme ya da olgunlaşma sonucunda </a:t>
          </a:r>
          <a:r>
            <a:rPr lang="tr-TR" sz="1200" u="sng" kern="1200" dirty="0" smtClean="0"/>
            <a:t>oluşmamalıdır</a:t>
          </a:r>
          <a:r>
            <a:rPr lang="tr-TR" sz="1200" kern="1200" dirty="0" smtClean="0"/>
            <a:t>.</a:t>
          </a:r>
          <a:endParaRPr lang="tr-TR" sz="1200" kern="1200" dirty="0"/>
        </a:p>
      </dsp:txBody>
      <dsp:txXfrm>
        <a:off x="1938236" y="1639961"/>
        <a:ext cx="1107005" cy="110700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D6600-6B49-4E09-AC8B-40AC7387DEA1}" type="datetimeFigureOut">
              <a:rPr lang="tr-TR" smtClean="0"/>
              <a:t>31.01.2019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BDD70C-C8CD-4785-B290-5F582B6F596F}" type="slidenum">
              <a:rPr lang="tr-TR" smtClean="0"/>
              <a:t>‹#›</a:t>
            </a:fld>
            <a:endParaRPr lang="tr-TR"/>
          </a:p>
        </p:txBody>
      </p:sp>
    </p:spTree>
    <p:extLst>
      <p:ext uri="{BB962C8B-B14F-4D97-AF65-F5344CB8AC3E}">
        <p14:creationId xmlns:p14="http://schemas.microsoft.com/office/powerpoint/2010/main" val="3565402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838A57-8119-4D33-BA9E-D0F26735B628}" type="slidenum">
              <a:rPr lang="tr-TR" smtClean="0"/>
              <a:pPr eaLnBrk="1" hangingPunct="1"/>
              <a:t>1</a:t>
            </a:fld>
            <a:endParaRPr lang="tr-TR"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3396657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ayt Görüntüsü Yer Tutucusu 1"/>
          <p:cNvSpPr>
            <a:spLocks noGrp="1" noRot="1" noChangeAspect="1" noTextEdit="1"/>
          </p:cNvSpPr>
          <p:nvPr>
            <p:ph type="sldImg"/>
          </p:nvPr>
        </p:nvSpPr>
        <p:spPr>
          <a:ln/>
        </p:spPr>
      </p:sp>
      <p:sp>
        <p:nvSpPr>
          <p:cNvPr id="105475"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
        <p:nvSpPr>
          <p:cNvPr id="105476" name="Slayt Numarası Yer Tutucus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B605EB-0814-402C-8D19-609BA2EB238D}" type="slidenum">
              <a:rPr lang="en-US" smtClean="0"/>
              <a:pPr eaLnBrk="1" hangingPunct="1"/>
              <a:t>23</a:t>
            </a:fld>
            <a:endParaRPr lang="en-US" smtClean="0"/>
          </a:p>
        </p:txBody>
      </p:sp>
    </p:spTree>
    <p:extLst>
      <p:ext uri="{BB962C8B-B14F-4D97-AF65-F5344CB8AC3E}">
        <p14:creationId xmlns:p14="http://schemas.microsoft.com/office/powerpoint/2010/main" val="241493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2D451E-E5EC-40D5-B50D-0DE274EF3A7F}" type="slidenum">
              <a:rPr lang="tr-TR" smtClean="0"/>
              <a:pPr eaLnBrk="1" hangingPunct="1"/>
              <a:t>24</a:t>
            </a:fld>
            <a:endParaRPr lang="tr-TR"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529208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extLst>
      <p:ext uri="{BB962C8B-B14F-4D97-AF65-F5344CB8AC3E}">
        <p14:creationId xmlns:p14="http://schemas.microsoft.com/office/powerpoint/2010/main" val="2366763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DFBFFF-B052-45F0-B29D-2D0674241621}" type="slidenum">
              <a:rPr lang="en-US" smtClean="0"/>
              <a:pPr eaLnBrk="1" hangingPunct="1"/>
              <a:t>63</a:t>
            </a:fld>
            <a:endParaRPr lang="en-US" smtClean="0"/>
          </a:p>
        </p:txBody>
      </p:sp>
      <p:sp>
        <p:nvSpPr>
          <p:cNvPr id="1116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4D9250B-42A4-432E-901E-CA8CD2035B79}" type="slidenum">
              <a:rPr lang="tr-TR" sz="1200">
                <a:cs typeface="Arial" charset="0"/>
              </a:rPr>
              <a:pPr algn="r" eaLnBrk="1" hangingPunct="1"/>
              <a:t>63</a:t>
            </a:fld>
            <a:endParaRPr lang="tr-TR" sz="1200">
              <a:cs typeface="Arial" charset="0"/>
            </a:endParaRPr>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254800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Slayt Görüntüsü Yer Tutucusu"/>
          <p:cNvSpPr>
            <a:spLocks noGrp="1" noRot="1" noChangeAspect="1" noTextEdit="1"/>
          </p:cNvSpPr>
          <p:nvPr>
            <p:ph type="sldImg"/>
          </p:nvPr>
        </p:nvSpPr>
        <p:spPr>
          <a:ln/>
        </p:spPr>
      </p:sp>
      <p:sp>
        <p:nvSpPr>
          <p:cNvPr id="99331" name="2 Not Yer Tutucusu"/>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
        <p:nvSpPr>
          <p:cNvPr id="99332" name="3 Slayt Numarası Yer Tutucusu"/>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C7CA9E-8CD8-4B91-AEA6-CCB42BDFB9F4}" type="slidenum">
              <a:rPr lang="tr-TR" smtClean="0"/>
              <a:pPr eaLnBrk="1" hangingPunct="1"/>
              <a:t>3</a:t>
            </a:fld>
            <a:endParaRPr lang="tr-TR" smtClean="0"/>
          </a:p>
        </p:txBody>
      </p:sp>
    </p:spTree>
    <p:extLst>
      <p:ext uri="{BB962C8B-B14F-4D97-AF65-F5344CB8AC3E}">
        <p14:creationId xmlns:p14="http://schemas.microsoft.com/office/powerpoint/2010/main" val="2464803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ayt Görüntüsü Yer Tutucusu 1"/>
          <p:cNvSpPr>
            <a:spLocks noGrp="1" noRot="1" noChangeAspect="1" noTextEdit="1"/>
          </p:cNvSpPr>
          <p:nvPr>
            <p:ph type="sldImg"/>
          </p:nvPr>
        </p:nvSpPr>
        <p:spPr>
          <a:ln/>
        </p:spPr>
      </p:sp>
      <p:sp>
        <p:nvSpPr>
          <p:cNvPr id="100355"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
        <p:nvSpPr>
          <p:cNvPr id="100356" name="Slayt Numarası Yer Tutucus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A3D5D0-6129-4CA7-A84E-4B58EC9FC70C}" type="slidenum">
              <a:rPr lang="en-US" smtClean="0"/>
              <a:pPr eaLnBrk="1" hangingPunct="1"/>
              <a:t>7</a:t>
            </a:fld>
            <a:endParaRPr lang="en-US" smtClean="0"/>
          </a:p>
        </p:txBody>
      </p:sp>
    </p:spTree>
    <p:extLst>
      <p:ext uri="{BB962C8B-B14F-4D97-AF65-F5344CB8AC3E}">
        <p14:creationId xmlns:p14="http://schemas.microsoft.com/office/powerpoint/2010/main" val="149664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ayt Görüntüsü Yer Tutucusu 1"/>
          <p:cNvSpPr>
            <a:spLocks noGrp="1" noRot="1" noChangeAspect="1" noTextEdit="1"/>
          </p:cNvSpPr>
          <p:nvPr>
            <p:ph type="sldImg"/>
          </p:nvPr>
        </p:nvSpPr>
        <p:spPr>
          <a:ln/>
        </p:spPr>
      </p:sp>
      <p:sp>
        <p:nvSpPr>
          <p:cNvPr id="101379"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
        <p:nvSpPr>
          <p:cNvPr id="101380" name="Slayt Numarası Yer Tutucus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8D76F6-A359-4C2E-93E7-13A18D1DC54D}" type="slidenum">
              <a:rPr lang="en-US" smtClean="0"/>
              <a:pPr eaLnBrk="1" hangingPunct="1"/>
              <a:t>8</a:t>
            </a:fld>
            <a:endParaRPr lang="en-US" smtClean="0"/>
          </a:p>
        </p:txBody>
      </p:sp>
    </p:spTree>
    <p:extLst>
      <p:ext uri="{BB962C8B-B14F-4D97-AF65-F5344CB8AC3E}">
        <p14:creationId xmlns:p14="http://schemas.microsoft.com/office/powerpoint/2010/main" val="1375198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ayt Görüntüsü Yer Tutucusu 1"/>
          <p:cNvSpPr>
            <a:spLocks noGrp="1" noRot="1" noChangeAspect="1" noTextEdit="1"/>
          </p:cNvSpPr>
          <p:nvPr>
            <p:ph type="sldImg"/>
          </p:nvPr>
        </p:nvSpPr>
        <p:spPr>
          <a:ln/>
        </p:spPr>
      </p:sp>
      <p:sp>
        <p:nvSpPr>
          <p:cNvPr id="102403"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
        <p:nvSpPr>
          <p:cNvPr id="102404" name="Slayt Numarası Yer Tutucus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FD63F2-C873-49AA-9EFF-4C8676FB2A8C}" type="slidenum">
              <a:rPr lang="en-US" smtClean="0"/>
              <a:pPr eaLnBrk="1" hangingPunct="1"/>
              <a:t>9</a:t>
            </a:fld>
            <a:endParaRPr lang="en-US" smtClean="0"/>
          </a:p>
        </p:txBody>
      </p:sp>
    </p:spTree>
    <p:extLst>
      <p:ext uri="{BB962C8B-B14F-4D97-AF65-F5344CB8AC3E}">
        <p14:creationId xmlns:p14="http://schemas.microsoft.com/office/powerpoint/2010/main" val="3614634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D7F4D3-9401-4E3F-8502-C88EB4AFCF45}" type="slidenum">
              <a:rPr lang="tr-TR" smtClean="0"/>
              <a:pPr eaLnBrk="1" hangingPunct="1"/>
              <a:t>10</a:t>
            </a:fld>
            <a:endParaRPr lang="tr-TR"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3776446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3CBF8C-0D22-400A-A534-6515E1BCCD2A}" type="slidenum">
              <a:rPr lang="tr-TR" smtClean="0"/>
              <a:pPr eaLnBrk="1" hangingPunct="1"/>
              <a:t>11</a:t>
            </a:fld>
            <a:endParaRPr lang="tr-TR"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269996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ayt Görüntüsü Yer Tutucusu 1"/>
          <p:cNvSpPr>
            <a:spLocks noGrp="1" noRot="1" noChangeAspect="1" noTextEdit="1"/>
          </p:cNvSpPr>
          <p:nvPr>
            <p:ph type="sldImg"/>
          </p:nvPr>
        </p:nvSpPr>
        <p:spPr>
          <a:ln/>
        </p:spPr>
      </p:sp>
      <p:sp>
        <p:nvSpPr>
          <p:cNvPr id="107523"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
        <p:nvSpPr>
          <p:cNvPr id="107524" name="Slayt Numarası Yer Tutucus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F76FA6-E0FC-4FA0-8C81-887EB2F8074E}" type="slidenum">
              <a:rPr lang="en-US" smtClean="0"/>
              <a:pPr eaLnBrk="1" hangingPunct="1"/>
              <a:t>12</a:t>
            </a:fld>
            <a:endParaRPr lang="en-US" smtClean="0"/>
          </a:p>
        </p:txBody>
      </p:sp>
    </p:spTree>
    <p:extLst>
      <p:ext uri="{BB962C8B-B14F-4D97-AF65-F5344CB8AC3E}">
        <p14:creationId xmlns:p14="http://schemas.microsoft.com/office/powerpoint/2010/main" val="1678462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ayt Görüntüsü Yer Tutucusu 1"/>
          <p:cNvSpPr>
            <a:spLocks noGrp="1" noRot="1" noChangeAspect="1" noTextEdit="1"/>
          </p:cNvSpPr>
          <p:nvPr>
            <p:ph type="sldImg"/>
          </p:nvPr>
        </p:nvSpPr>
        <p:spPr>
          <a:ln/>
        </p:spPr>
      </p:sp>
      <p:sp>
        <p:nvSpPr>
          <p:cNvPr id="109571"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
        <p:nvSpPr>
          <p:cNvPr id="109572" name="Slayt Numarası Yer Tutucus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DC045F-CA69-4793-A868-A0CB6EA1BD09}" type="slidenum">
              <a:rPr lang="en-US" smtClean="0"/>
              <a:pPr eaLnBrk="1" hangingPunct="1"/>
              <a:t>17</a:t>
            </a:fld>
            <a:endParaRPr lang="en-US" smtClean="0"/>
          </a:p>
        </p:txBody>
      </p:sp>
    </p:spTree>
    <p:extLst>
      <p:ext uri="{BB962C8B-B14F-4D97-AF65-F5344CB8AC3E}">
        <p14:creationId xmlns:p14="http://schemas.microsoft.com/office/powerpoint/2010/main" val="3937267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r>
              <a:rPr lang="tr-TR" smtClean="0"/>
              <a:t>05.02.2019</a:t>
            </a:r>
            <a:endParaRPr lang="tr-TR"/>
          </a:p>
        </p:txBody>
      </p:sp>
      <p:sp>
        <p:nvSpPr>
          <p:cNvPr id="5" name="4 Altbilgi Yer Tutucusu"/>
          <p:cNvSpPr>
            <a:spLocks noGrp="1"/>
          </p:cNvSpPr>
          <p:nvPr>
            <p:ph type="ftr" sz="quarter" idx="11"/>
          </p:nvPr>
        </p:nvSpPr>
        <p:spPr/>
        <p:txBody>
          <a:bodyPr/>
          <a:lstStyle/>
          <a:p>
            <a:r>
              <a:rPr lang="tr-TR" smtClean="0"/>
              <a:t>Prof.Dr.Fitnat Kaptan    </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r>
              <a:rPr lang="tr-TR" smtClean="0"/>
              <a:t>05.02.2019</a:t>
            </a:r>
            <a:endParaRPr lang="tr-TR"/>
          </a:p>
        </p:txBody>
      </p:sp>
      <p:sp>
        <p:nvSpPr>
          <p:cNvPr id="5" name="4 Altbilgi Yer Tutucusu"/>
          <p:cNvSpPr>
            <a:spLocks noGrp="1"/>
          </p:cNvSpPr>
          <p:nvPr>
            <p:ph type="ftr" sz="quarter" idx="11"/>
          </p:nvPr>
        </p:nvSpPr>
        <p:spPr/>
        <p:txBody>
          <a:bodyPr/>
          <a:lstStyle/>
          <a:p>
            <a:r>
              <a:rPr lang="tr-TR" smtClean="0"/>
              <a:t>Prof.Dr.Fitnat Kaptan    </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r>
              <a:rPr lang="tr-TR" smtClean="0"/>
              <a:t>05.02.2019</a:t>
            </a:r>
            <a:endParaRPr lang="tr-TR"/>
          </a:p>
        </p:txBody>
      </p:sp>
      <p:sp>
        <p:nvSpPr>
          <p:cNvPr id="5" name="4 Altbilgi Yer Tutucusu"/>
          <p:cNvSpPr>
            <a:spLocks noGrp="1"/>
          </p:cNvSpPr>
          <p:nvPr>
            <p:ph type="ftr" sz="quarter" idx="11"/>
          </p:nvPr>
        </p:nvSpPr>
        <p:spPr/>
        <p:txBody>
          <a:bodyPr/>
          <a:lstStyle/>
          <a:p>
            <a:r>
              <a:rPr lang="tr-TR" smtClean="0"/>
              <a:t>Prof.Dr.Fitnat Kaptan    </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51525"/>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809210036"/>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r>
              <a:rPr lang="tr-TR" smtClean="0"/>
              <a:t>05.02.2019</a:t>
            </a:r>
            <a:endParaRPr lang="tr-TR"/>
          </a:p>
        </p:txBody>
      </p:sp>
      <p:sp>
        <p:nvSpPr>
          <p:cNvPr id="5" name="4 Altbilgi Yer Tutucusu"/>
          <p:cNvSpPr>
            <a:spLocks noGrp="1"/>
          </p:cNvSpPr>
          <p:nvPr>
            <p:ph type="ftr" sz="quarter" idx="11"/>
          </p:nvPr>
        </p:nvSpPr>
        <p:spPr/>
        <p:txBody>
          <a:bodyPr/>
          <a:lstStyle/>
          <a:p>
            <a:r>
              <a:rPr lang="tr-TR" smtClean="0"/>
              <a:t>Prof.Dr.Fitnat Kaptan    </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r>
              <a:rPr lang="tr-TR" smtClean="0"/>
              <a:t>05.02.2019</a:t>
            </a:r>
            <a:endParaRPr lang="tr-TR"/>
          </a:p>
        </p:txBody>
      </p:sp>
      <p:sp>
        <p:nvSpPr>
          <p:cNvPr id="5" name="4 Altbilgi Yer Tutucusu"/>
          <p:cNvSpPr>
            <a:spLocks noGrp="1"/>
          </p:cNvSpPr>
          <p:nvPr>
            <p:ph type="ftr" sz="quarter" idx="11"/>
          </p:nvPr>
        </p:nvSpPr>
        <p:spPr/>
        <p:txBody>
          <a:bodyPr/>
          <a:lstStyle/>
          <a:p>
            <a:r>
              <a:rPr lang="tr-TR" smtClean="0"/>
              <a:t>Prof.Dr.Fitnat Kaptan    </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r>
              <a:rPr lang="tr-TR" smtClean="0"/>
              <a:t>05.02.2019</a:t>
            </a:r>
            <a:endParaRPr lang="tr-TR"/>
          </a:p>
        </p:txBody>
      </p:sp>
      <p:sp>
        <p:nvSpPr>
          <p:cNvPr id="6" name="5 Altbilgi Yer Tutucusu"/>
          <p:cNvSpPr>
            <a:spLocks noGrp="1"/>
          </p:cNvSpPr>
          <p:nvPr>
            <p:ph type="ftr" sz="quarter" idx="11"/>
          </p:nvPr>
        </p:nvSpPr>
        <p:spPr/>
        <p:txBody>
          <a:bodyPr/>
          <a:lstStyle/>
          <a:p>
            <a:r>
              <a:rPr lang="tr-TR" smtClean="0"/>
              <a:t>Prof.Dr.Fitnat Kaptan    </a:t>
            </a:r>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r>
              <a:rPr lang="tr-TR" smtClean="0"/>
              <a:t>05.02.2019</a:t>
            </a:r>
            <a:endParaRPr lang="tr-TR"/>
          </a:p>
        </p:txBody>
      </p:sp>
      <p:sp>
        <p:nvSpPr>
          <p:cNvPr id="8" name="7 Altbilgi Yer Tutucusu"/>
          <p:cNvSpPr>
            <a:spLocks noGrp="1"/>
          </p:cNvSpPr>
          <p:nvPr>
            <p:ph type="ftr" sz="quarter" idx="11"/>
          </p:nvPr>
        </p:nvSpPr>
        <p:spPr/>
        <p:txBody>
          <a:bodyPr/>
          <a:lstStyle/>
          <a:p>
            <a:r>
              <a:rPr lang="tr-TR" smtClean="0"/>
              <a:t>Prof.Dr.Fitnat Kaptan    </a:t>
            </a:r>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r>
              <a:rPr lang="tr-TR" smtClean="0"/>
              <a:t>05.02.2019</a:t>
            </a:r>
            <a:endParaRPr lang="tr-TR"/>
          </a:p>
        </p:txBody>
      </p:sp>
      <p:sp>
        <p:nvSpPr>
          <p:cNvPr id="4" name="3 Altbilgi Yer Tutucusu"/>
          <p:cNvSpPr>
            <a:spLocks noGrp="1"/>
          </p:cNvSpPr>
          <p:nvPr>
            <p:ph type="ftr" sz="quarter" idx="11"/>
          </p:nvPr>
        </p:nvSpPr>
        <p:spPr/>
        <p:txBody>
          <a:bodyPr/>
          <a:lstStyle/>
          <a:p>
            <a:r>
              <a:rPr lang="tr-TR" smtClean="0"/>
              <a:t>Prof.Dr.Fitnat Kaptan    </a:t>
            </a:r>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r>
              <a:rPr lang="tr-TR" smtClean="0"/>
              <a:t>05.02.2019</a:t>
            </a:r>
            <a:endParaRPr lang="tr-TR"/>
          </a:p>
        </p:txBody>
      </p:sp>
      <p:sp>
        <p:nvSpPr>
          <p:cNvPr id="3" name="2 Altbilgi Yer Tutucusu"/>
          <p:cNvSpPr>
            <a:spLocks noGrp="1"/>
          </p:cNvSpPr>
          <p:nvPr>
            <p:ph type="ftr" sz="quarter" idx="11"/>
          </p:nvPr>
        </p:nvSpPr>
        <p:spPr/>
        <p:txBody>
          <a:bodyPr/>
          <a:lstStyle/>
          <a:p>
            <a:r>
              <a:rPr lang="tr-TR" smtClean="0"/>
              <a:t>Prof.Dr.Fitnat Kaptan    </a:t>
            </a:r>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r>
              <a:rPr lang="tr-TR" smtClean="0"/>
              <a:t>05.02.2019</a:t>
            </a:r>
            <a:endParaRPr lang="tr-TR"/>
          </a:p>
        </p:txBody>
      </p:sp>
      <p:sp>
        <p:nvSpPr>
          <p:cNvPr id="6" name="5 Altbilgi Yer Tutucusu"/>
          <p:cNvSpPr>
            <a:spLocks noGrp="1"/>
          </p:cNvSpPr>
          <p:nvPr>
            <p:ph type="ftr" sz="quarter" idx="11"/>
          </p:nvPr>
        </p:nvSpPr>
        <p:spPr/>
        <p:txBody>
          <a:bodyPr/>
          <a:lstStyle/>
          <a:p>
            <a:r>
              <a:rPr lang="tr-TR" smtClean="0"/>
              <a:t>Prof.Dr.Fitnat Kaptan    </a:t>
            </a:r>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r>
              <a:rPr lang="tr-TR" smtClean="0"/>
              <a:t>05.02.2019</a:t>
            </a:r>
            <a:endParaRPr lang="tr-TR"/>
          </a:p>
        </p:txBody>
      </p:sp>
      <p:sp>
        <p:nvSpPr>
          <p:cNvPr id="6" name="5 Altbilgi Yer Tutucusu"/>
          <p:cNvSpPr>
            <a:spLocks noGrp="1"/>
          </p:cNvSpPr>
          <p:nvPr>
            <p:ph type="ftr" sz="quarter" idx="11"/>
          </p:nvPr>
        </p:nvSpPr>
        <p:spPr/>
        <p:txBody>
          <a:bodyPr/>
          <a:lstStyle/>
          <a:p>
            <a:r>
              <a:rPr lang="tr-TR" smtClean="0"/>
              <a:t>Prof.Dr.Fitnat Kaptan    </a:t>
            </a:r>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smtClean="0"/>
              <a:t>05.02.2019</a:t>
            </a:r>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Prof.Dr.Fitnat Kaptan    </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 Id="rId9" Type="http://schemas.openxmlformats.org/officeDocument/2006/relationships/image" Target="../media/image31.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8" name="Rectangle 32"/>
          <p:cNvSpPr>
            <a:spLocks noChangeArrowheads="1"/>
          </p:cNvSpPr>
          <p:nvPr/>
        </p:nvSpPr>
        <p:spPr bwMode="auto">
          <a:xfrm>
            <a:off x="609600" y="3581400"/>
            <a:ext cx="7924800" cy="152400"/>
          </a:xfrm>
          <a:prstGeom prst="rect">
            <a:avLst/>
          </a:prstGeom>
          <a:solidFill>
            <a:srgbClr val="FF6600"/>
          </a:solidFill>
          <a:ln w="317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129" name="Rectangle 33"/>
          <p:cNvSpPr>
            <a:spLocks noRot="1" noChangeArrowheads="1"/>
          </p:cNvSpPr>
          <p:nvPr/>
        </p:nvSpPr>
        <p:spPr bwMode="auto">
          <a:xfrm>
            <a:off x="457200" y="3962400"/>
            <a:ext cx="8534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a:buFont typeface="Wingdings" pitchFamily="2" charset="2"/>
              <a:buChar char="Ø"/>
              <a:defRPr/>
            </a:pPr>
            <a:r>
              <a:rPr lang="tr-TR" sz="3200" dirty="0">
                <a:solidFill>
                  <a:srgbClr val="FF0000"/>
                </a:solidFill>
              </a:rPr>
              <a:t>Eğitim/Öğretim/Öğrenim Temel </a:t>
            </a:r>
            <a:r>
              <a:rPr lang="tr-TR" sz="3200" dirty="0" smtClean="0">
                <a:solidFill>
                  <a:srgbClr val="FF0000"/>
                </a:solidFill>
              </a:rPr>
              <a:t>Kavramlar</a:t>
            </a:r>
            <a:endParaRPr lang="tr-TR" sz="3200" dirty="0" smtClean="0">
              <a:solidFill>
                <a:srgbClr val="FF0000"/>
              </a:solidFill>
            </a:endParaRPr>
          </a:p>
          <a:p>
            <a:pPr algn="r">
              <a:buFont typeface="Wingdings" pitchFamily="2" charset="2"/>
              <a:buChar char="Ø"/>
              <a:defRPr/>
            </a:pPr>
            <a:endParaRPr lang="tr-TR" sz="3200" dirty="0">
              <a:solidFill>
                <a:srgbClr val="FF0000"/>
              </a:solidFill>
            </a:endParaRPr>
          </a:p>
          <a:p>
            <a:pPr algn="r">
              <a:defRPr/>
            </a:pPr>
            <a:r>
              <a:rPr lang="tr-TR" sz="2000" dirty="0" err="1">
                <a:solidFill>
                  <a:srgbClr val="0070C0"/>
                </a:solidFill>
                <a:effectLst>
                  <a:outerShdw blurRad="38100" dist="38100" dir="2700000" algn="tl">
                    <a:srgbClr val="000000"/>
                  </a:outerShdw>
                </a:effectLst>
              </a:rPr>
              <a:t>Prof.Dr.Fitnat</a:t>
            </a:r>
            <a:r>
              <a:rPr lang="tr-TR" sz="2000" dirty="0">
                <a:solidFill>
                  <a:srgbClr val="0070C0"/>
                </a:solidFill>
                <a:effectLst>
                  <a:outerShdw blurRad="38100" dist="38100" dir="2700000" algn="tl">
                    <a:srgbClr val="000000"/>
                  </a:outerShdw>
                </a:effectLst>
              </a:rPr>
              <a:t> </a:t>
            </a:r>
            <a:r>
              <a:rPr lang="tr-TR" sz="2000" dirty="0" smtClean="0">
                <a:solidFill>
                  <a:srgbClr val="0070C0"/>
                </a:solidFill>
                <a:effectLst>
                  <a:outerShdw blurRad="38100" dist="38100" dir="2700000" algn="tl">
                    <a:srgbClr val="000000"/>
                  </a:outerShdw>
                </a:effectLst>
              </a:rPr>
              <a:t>KAPTAN</a:t>
            </a:r>
          </a:p>
          <a:p>
            <a:pPr algn="r">
              <a:defRPr/>
            </a:pPr>
            <a:endParaRPr lang="tr-TR" sz="2000" dirty="0">
              <a:solidFill>
                <a:srgbClr val="0070C0"/>
              </a:solidFill>
              <a:effectLst>
                <a:outerShdw blurRad="38100" dist="38100" dir="2700000" algn="tl">
                  <a:srgbClr val="000000"/>
                </a:outerShdw>
              </a:effectLst>
            </a:endParaRPr>
          </a:p>
          <a:p>
            <a:pPr algn="r">
              <a:defRPr/>
            </a:pPr>
            <a:r>
              <a:rPr lang="tr-TR" sz="1600" dirty="0">
                <a:solidFill>
                  <a:srgbClr val="002060"/>
                </a:solidFill>
              </a:rPr>
              <a:t>Hacettepe Üniversitesi Matematik ve Fen Bilimleri Eğitimi Bölümü </a:t>
            </a:r>
            <a:endParaRPr lang="tr-TR" sz="1600" dirty="0" smtClean="0">
              <a:solidFill>
                <a:srgbClr val="002060"/>
              </a:solidFill>
            </a:endParaRPr>
          </a:p>
          <a:p>
            <a:pPr algn="r">
              <a:defRPr/>
            </a:pPr>
            <a:r>
              <a:rPr lang="tr-TR" sz="1600" dirty="0" smtClean="0">
                <a:solidFill>
                  <a:srgbClr val="002060"/>
                </a:solidFill>
              </a:rPr>
              <a:t>Fen </a:t>
            </a:r>
            <a:r>
              <a:rPr lang="tr-TR" sz="1600" dirty="0">
                <a:solidFill>
                  <a:srgbClr val="002060"/>
                </a:solidFill>
              </a:rPr>
              <a:t>Bilgisi Eğitimi Anabilim Dalı</a:t>
            </a:r>
          </a:p>
          <a:p>
            <a:pPr algn="r">
              <a:defRPr/>
            </a:pPr>
            <a:r>
              <a:rPr lang="tr-TR" sz="1600" dirty="0">
                <a:solidFill>
                  <a:srgbClr val="002060"/>
                </a:solidFill>
              </a:rPr>
              <a:t>fitnat@hacettepe.edu.tr</a:t>
            </a:r>
          </a:p>
        </p:txBody>
      </p:sp>
      <p:sp>
        <p:nvSpPr>
          <p:cNvPr id="4132" name="Rectangle 36"/>
          <p:cNvSpPr>
            <a:spLocks noChangeArrowheads="1"/>
          </p:cNvSpPr>
          <p:nvPr/>
        </p:nvSpPr>
        <p:spPr bwMode="auto">
          <a:xfrm flipV="1">
            <a:off x="4343400" y="3886200"/>
            <a:ext cx="4191000" cy="76200"/>
          </a:xfrm>
          <a:prstGeom prst="rect">
            <a:avLst/>
          </a:prstGeom>
          <a:solidFill>
            <a:srgbClr val="FF6600"/>
          </a:solidFill>
          <a:ln>
            <a:noFill/>
          </a:ln>
          <a:effectLst/>
          <a:extLst>
            <a:ext uri="{91240B29-F687-4F45-9708-019B960494DF}">
              <a14:hiddenLine xmlns:a14="http://schemas.microsoft.com/office/drawing/2010/main" w="317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pic>
        <p:nvPicPr>
          <p:cNvPr id="1024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3988"/>
            <a:ext cx="32004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lt Başlık 3"/>
          <p:cNvSpPr>
            <a:spLocks noGrp="1"/>
          </p:cNvSpPr>
          <p:nvPr>
            <p:ph type="subTitle" idx="1"/>
          </p:nvPr>
        </p:nvSpPr>
        <p:spPr>
          <a:xfrm>
            <a:off x="1431925" y="2362200"/>
            <a:ext cx="6645275" cy="1239838"/>
          </a:xfrm>
        </p:spPr>
        <p:txBody>
          <a:bodyPr>
            <a:normAutofit/>
          </a:bodyPr>
          <a:lstStyle/>
          <a:p>
            <a:pPr algn="ctr" eaLnBrk="1" fontAlgn="auto" hangingPunct="1">
              <a:spcAft>
                <a:spcPts val="0"/>
              </a:spcAft>
              <a:buFont typeface="Wingdings 2"/>
              <a:buNone/>
              <a:defRPr/>
            </a:pPr>
            <a:r>
              <a:rPr lang="tr-TR" dirty="0" smtClean="0">
                <a:latin typeface="Arial" pitchFamily="34" charset="0"/>
                <a:cs typeface="Arial" pitchFamily="34" charset="0"/>
              </a:rPr>
              <a:t>ETKİLİ EĞİTİM SEMİNERLERİ </a:t>
            </a:r>
            <a:r>
              <a:rPr lang="tr-TR" dirty="0" smtClean="0">
                <a:latin typeface="Arial" pitchFamily="34" charset="0"/>
                <a:cs typeface="Arial" pitchFamily="34" charset="0"/>
              </a:rPr>
              <a:t>2019</a:t>
            </a:r>
            <a:endParaRPr lang="tr-TR" dirty="0">
              <a:latin typeface="Arial" pitchFamily="34" charset="0"/>
              <a:cs typeface="Arial" pitchFamily="34" charset="0"/>
            </a:endParaRPr>
          </a:p>
        </p:txBody>
      </p:sp>
      <p:sp>
        <p:nvSpPr>
          <p:cNvPr id="2" name="Veri Yer Tutucusu 1"/>
          <p:cNvSpPr>
            <a:spLocks noGrp="1"/>
          </p:cNvSpPr>
          <p:nvPr>
            <p:ph type="dt" sz="half" idx="10"/>
          </p:nvPr>
        </p:nvSpPr>
        <p:spPr/>
        <p:txBody>
          <a:bodyPr/>
          <a:lstStyle/>
          <a:p>
            <a:r>
              <a:rPr lang="tr-TR" smtClean="0"/>
              <a:t>05.02.2019</a:t>
            </a:r>
            <a:endParaRPr lang="tr-TR"/>
          </a:p>
        </p:txBody>
      </p:sp>
      <p:sp>
        <p:nvSpPr>
          <p:cNvPr id="3" name="Altbilgi Yer Tutucusu 2"/>
          <p:cNvSpPr>
            <a:spLocks noGrp="1"/>
          </p:cNvSpPr>
          <p:nvPr>
            <p:ph type="ftr" sz="quarter" idx="11"/>
          </p:nvPr>
        </p:nvSpPr>
        <p:spPr/>
        <p:txBody>
          <a:bodyPr/>
          <a:lstStyle/>
          <a:p>
            <a:r>
              <a:rPr lang="tr-TR" smtClean="0"/>
              <a:t>Prof.Dr.Fitnat Kaptan    </a:t>
            </a:r>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1</a:t>
            </a:fld>
            <a:endParaRPr lang="tr-TR"/>
          </a:p>
        </p:txBody>
      </p:sp>
    </p:spTree>
    <p:extLst>
      <p:ext uri="{BB962C8B-B14F-4D97-AF65-F5344CB8AC3E}">
        <p14:creationId xmlns:p14="http://schemas.microsoft.com/office/powerpoint/2010/main" val="1791128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4128"/>
                                        </p:tgtEl>
                                        <p:attrNameLst>
                                          <p:attrName>style.visibility</p:attrName>
                                        </p:attrNameLst>
                                      </p:cBhvr>
                                      <p:to>
                                        <p:strVal val="visible"/>
                                      </p:to>
                                    </p:set>
                                    <p:animEffect transition="in" filter="plus(out)">
                                      <p:cBhvr>
                                        <p:cTn id="7" dur="2000"/>
                                        <p:tgtEl>
                                          <p:spTgt spid="4128"/>
                                        </p:tgtEl>
                                      </p:cBhvr>
                                    </p:animEffect>
                                  </p:childTnLst>
                                </p:cTn>
                              </p:par>
                            </p:childTnLst>
                          </p:cTn>
                        </p:par>
                        <p:par>
                          <p:cTn id="8" fill="hold" nodeType="afterGroup">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4132"/>
                                        </p:tgtEl>
                                        <p:attrNameLst>
                                          <p:attrName>style.visibility</p:attrName>
                                        </p:attrNameLst>
                                      </p:cBhvr>
                                      <p:to>
                                        <p:strVal val="visible"/>
                                      </p:to>
                                    </p:set>
                                    <p:anim calcmode="lin" valueType="num">
                                      <p:cBhvr additive="base">
                                        <p:cTn id="11" dur="2000" fill="hold"/>
                                        <p:tgtEl>
                                          <p:spTgt spid="4132"/>
                                        </p:tgtEl>
                                        <p:attrNameLst>
                                          <p:attrName>ppt_x</p:attrName>
                                        </p:attrNameLst>
                                      </p:cBhvr>
                                      <p:tavLst>
                                        <p:tav tm="0">
                                          <p:val>
                                            <p:strVal val="#ppt_x"/>
                                          </p:val>
                                        </p:tav>
                                        <p:tav tm="100000">
                                          <p:val>
                                            <p:strVal val="#ppt_x"/>
                                          </p:val>
                                        </p:tav>
                                      </p:tavLst>
                                    </p:anim>
                                    <p:anim calcmode="lin" valueType="num">
                                      <p:cBhvr additive="base">
                                        <p:cTn id="12" dur="2000" fill="hold"/>
                                        <p:tgtEl>
                                          <p:spTgt spid="41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29"/>
                                        </p:tgtEl>
                                        <p:attrNameLst>
                                          <p:attrName>style.visibility</p:attrName>
                                        </p:attrNameLst>
                                      </p:cBhvr>
                                      <p:to>
                                        <p:strVal val="visible"/>
                                      </p:to>
                                    </p:set>
                                    <p:anim calcmode="lin" valueType="num">
                                      <p:cBhvr additive="base">
                                        <p:cTn id="15" dur="2000" fill="hold"/>
                                        <p:tgtEl>
                                          <p:spTgt spid="4129"/>
                                        </p:tgtEl>
                                        <p:attrNameLst>
                                          <p:attrName>ppt_x</p:attrName>
                                        </p:attrNameLst>
                                      </p:cBhvr>
                                      <p:tavLst>
                                        <p:tav tm="0">
                                          <p:val>
                                            <p:strVal val="#ppt_x"/>
                                          </p:val>
                                        </p:tav>
                                        <p:tav tm="100000">
                                          <p:val>
                                            <p:strVal val="#ppt_x"/>
                                          </p:val>
                                        </p:tav>
                                      </p:tavLst>
                                    </p:anim>
                                    <p:anim calcmode="lin" valueType="num">
                                      <p:cBhvr additive="base">
                                        <p:cTn id="16" dur="2000" fill="hold"/>
                                        <p:tgtEl>
                                          <p:spTgt spid="4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8" grpId="0" animBg="1"/>
      <p:bldP spid="4129" grpId="0"/>
      <p:bldP spid="41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rrowheads="1"/>
          </p:cNvSpPr>
          <p:nvPr>
            <p:ph type="title"/>
          </p:nvPr>
        </p:nvSpPr>
        <p:spPr/>
        <p:txBody>
          <a:bodyPr/>
          <a:lstStyle/>
          <a:p>
            <a:pPr eaLnBrk="1" fontAlgn="auto" hangingPunct="1">
              <a:spcAft>
                <a:spcPts val="0"/>
              </a:spcAft>
              <a:defRPr/>
            </a:pPr>
            <a:r>
              <a:rPr lang="tr-TR" dirty="0">
                <a:solidFill>
                  <a:srgbClr val="00B0F0"/>
                </a:solidFill>
                <a:latin typeface="Arial" pitchFamily="34" charset="0"/>
                <a:cs typeface="Arial" pitchFamily="34" charset="0"/>
              </a:rPr>
              <a:t>Davranış</a:t>
            </a:r>
          </a:p>
        </p:txBody>
      </p:sp>
      <p:sp>
        <p:nvSpPr>
          <p:cNvPr id="20483" name="Rectangle 3"/>
          <p:cNvSpPr>
            <a:spLocks noGrp="1" noRot="1" noChangeArrowheads="1"/>
          </p:cNvSpPr>
          <p:nvPr>
            <p:ph idx="1"/>
          </p:nvPr>
        </p:nvSpPr>
        <p:spPr/>
        <p:txBody>
          <a:bodyPr/>
          <a:lstStyle/>
          <a:p>
            <a:pPr eaLnBrk="1" hangingPunct="1">
              <a:defRPr/>
            </a:pPr>
            <a:r>
              <a:rPr lang="tr-TR" sz="2800" dirty="0" smtClean="0">
                <a:latin typeface="Arial" charset="0"/>
                <a:cs typeface="Arial" charset="0"/>
              </a:rPr>
              <a:t>Organizmanın gözlenebilen ya da gözlenemeyen; </a:t>
            </a:r>
            <a:r>
              <a:rPr lang="tr-TR" sz="2800" dirty="0" smtClean="0">
                <a:solidFill>
                  <a:srgbClr val="FF0000"/>
                </a:solidFill>
                <a:latin typeface="Arial" charset="0"/>
                <a:cs typeface="Arial" charset="0"/>
              </a:rPr>
              <a:t>açık</a:t>
            </a:r>
            <a:r>
              <a:rPr lang="tr-TR" sz="2800" dirty="0" smtClean="0">
                <a:latin typeface="Arial" charset="0"/>
                <a:cs typeface="Arial" charset="0"/>
              </a:rPr>
              <a:t> ya da </a:t>
            </a:r>
            <a:r>
              <a:rPr lang="tr-TR" sz="2800" dirty="0" smtClean="0">
                <a:solidFill>
                  <a:srgbClr val="7030A0"/>
                </a:solidFill>
                <a:latin typeface="Arial" charset="0"/>
                <a:cs typeface="Arial" charset="0"/>
              </a:rPr>
              <a:t>örtük </a:t>
            </a:r>
            <a:r>
              <a:rPr lang="tr-TR" sz="2800" dirty="0" smtClean="0">
                <a:latin typeface="Arial" charset="0"/>
                <a:cs typeface="Arial" charset="0"/>
              </a:rPr>
              <a:t>etkinliklerinin tümüdür. </a:t>
            </a:r>
          </a:p>
          <a:p>
            <a:pPr eaLnBrk="1" hangingPunct="1">
              <a:defRPr/>
            </a:pPr>
            <a:r>
              <a:rPr lang="tr-TR" sz="2800" dirty="0" smtClean="0">
                <a:latin typeface="Arial" charset="0"/>
                <a:cs typeface="Arial" charset="0"/>
              </a:rPr>
              <a:t>Bu bakımdan eğitim açısından davranışın </a:t>
            </a:r>
            <a:r>
              <a:rPr lang="tr-TR" sz="2800" dirty="0" smtClean="0">
                <a:solidFill>
                  <a:srgbClr val="FF0000"/>
                </a:solidFill>
                <a:latin typeface="Arial" charset="0"/>
                <a:cs typeface="Arial" charset="0"/>
              </a:rPr>
              <a:t>gözlenebilir</a:t>
            </a:r>
            <a:r>
              <a:rPr lang="tr-TR" sz="2800" dirty="0" smtClean="0">
                <a:latin typeface="Arial" charset="0"/>
                <a:cs typeface="Arial" charset="0"/>
              </a:rPr>
              <a:t>, </a:t>
            </a:r>
            <a:r>
              <a:rPr lang="tr-TR" sz="2800" dirty="0" smtClean="0">
                <a:solidFill>
                  <a:srgbClr val="0070C0"/>
                </a:solidFill>
                <a:latin typeface="Arial" charset="0"/>
                <a:cs typeface="Arial" charset="0"/>
              </a:rPr>
              <a:t>ölçülebilir</a:t>
            </a:r>
            <a:r>
              <a:rPr lang="tr-TR" sz="2800" dirty="0" smtClean="0">
                <a:latin typeface="Arial" charset="0"/>
                <a:cs typeface="Arial" charset="0"/>
              </a:rPr>
              <a:t> ve </a:t>
            </a:r>
            <a:r>
              <a:rPr lang="tr-TR" sz="2800" dirty="0" smtClean="0">
                <a:solidFill>
                  <a:srgbClr val="00B050"/>
                </a:solidFill>
                <a:latin typeface="Arial" charset="0"/>
                <a:cs typeface="Arial" charset="0"/>
              </a:rPr>
              <a:t>istenilir</a:t>
            </a:r>
            <a:r>
              <a:rPr lang="tr-TR" sz="2800" dirty="0" smtClean="0">
                <a:latin typeface="Arial" charset="0"/>
                <a:cs typeface="Arial" charset="0"/>
              </a:rPr>
              <a:t> olması gerekir.</a:t>
            </a:r>
          </a:p>
          <a:p>
            <a:pPr eaLnBrk="1" hangingPunct="1">
              <a:defRPr/>
            </a:pPr>
            <a:r>
              <a:rPr lang="tr-TR" sz="2800" dirty="0" smtClean="0">
                <a:latin typeface="Arial" charset="0"/>
                <a:cs typeface="Arial" charset="0"/>
              </a:rPr>
              <a:t>Davranışlar genel olarak üç grupta toplanmaktadır. Bunlar: </a:t>
            </a:r>
            <a:r>
              <a:rPr lang="tr-TR" sz="2800" dirty="0" smtClean="0">
                <a:solidFill>
                  <a:schemeClr val="accent3"/>
                </a:solidFill>
                <a:latin typeface="Arial" charset="0"/>
                <a:cs typeface="Arial" charset="0"/>
              </a:rPr>
              <a:t>doğuştan gelen </a:t>
            </a:r>
            <a:r>
              <a:rPr lang="tr-TR" sz="2800" dirty="0" smtClean="0">
                <a:latin typeface="Arial" charset="0"/>
                <a:cs typeface="Arial" charset="0"/>
              </a:rPr>
              <a:t>davranışlar</a:t>
            </a:r>
            <a:r>
              <a:rPr lang="tr-TR" sz="2800" dirty="0" smtClean="0">
                <a:solidFill>
                  <a:srgbClr val="FFC000"/>
                </a:solidFill>
                <a:latin typeface="Arial" charset="0"/>
                <a:cs typeface="Arial" charset="0"/>
              </a:rPr>
              <a:t>, geçici </a:t>
            </a:r>
            <a:r>
              <a:rPr lang="tr-TR" sz="2800" dirty="0" smtClean="0">
                <a:latin typeface="Arial" charset="0"/>
                <a:cs typeface="Arial" charset="0"/>
              </a:rPr>
              <a:t>davranışlar ve </a:t>
            </a:r>
            <a:r>
              <a:rPr lang="tr-TR" sz="2800" dirty="0" smtClean="0">
                <a:solidFill>
                  <a:srgbClr val="00B050"/>
                </a:solidFill>
                <a:latin typeface="Arial" charset="0"/>
                <a:cs typeface="Arial" charset="0"/>
              </a:rPr>
              <a:t>sonradan kazanılan</a:t>
            </a:r>
            <a:r>
              <a:rPr lang="tr-TR" sz="2800" dirty="0" smtClean="0">
                <a:latin typeface="Arial" charset="0"/>
                <a:cs typeface="Arial" charset="0"/>
              </a:rPr>
              <a:t> davranışlardır.</a:t>
            </a: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99944D94-3F93-42F5-BA33-268BC7FF577C}" type="slidenum">
              <a:rPr lang="tr-TR" smtClean="0"/>
              <a:pPr>
                <a:defRPr/>
              </a:pPr>
              <a:t>10</a:t>
            </a:fld>
            <a:endParaRPr lang="tr-TR"/>
          </a:p>
        </p:txBody>
      </p:sp>
    </p:spTree>
    <p:extLst>
      <p:ext uri="{BB962C8B-B14F-4D97-AF65-F5344CB8AC3E}">
        <p14:creationId xmlns:p14="http://schemas.microsoft.com/office/powerpoint/2010/main" val="3654663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Organization Chart 2"/>
          <p:cNvGrpSpPr>
            <a:grpSpLocks/>
          </p:cNvGrpSpPr>
          <p:nvPr/>
        </p:nvGrpSpPr>
        <p:grpSpPr bwMode="auto">
          <a:xfrm>
            <a:off x="228600" y="457200"/>
            <a:ext cx="8763000" cy="5562600"/>
            <a:chOff x="1152" y="1298"/>
            <a:chExt cx="2448" cy="1152"/>
          </a:xfrm>
        </p:grpSpPr>
        <p:cxnSp>
          <p:nvCxnSpPr>
            <p:cNvPr id="1028" name="_s1028"/>
            <p:cNvCxnSpPr>
              <a:cxnSpLocks noChangeShapeType="1"/>
              <a:stCxn id="7" idx="1"/>
              <a:endCxn id="5" idx="2"/>
            </p:cNvCxnSpPr>
            <p:nvPr/>
          </p:nvCxnSpPr>
          <p:spPr bwMode="auto">
            <a:xfrm rot="10800000">
              <a:off x="2592" y="2018"/>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6" idx="3"/>
              <a:endCxn id="5" idx="2"/>
            </p:cNvCxnSpPr>
            <p:nvPr/>
          </p:nvCxnSpPr>
          <p:spPr bwMode="auto">
            <a:xfrm flipV="1">
              <a:off x="2448" y="2018"/>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0" name="_s1030"/>
            <p:cNvCxnSpPr>
              <a:cxnSpLocks noChangeShapeType="1"/>
              <a:stCxn id="5" idx="0"/>
              <a:endCxn id="3" idx="2"/>
            </p:cNvCxnSpPr>
            <p:nvPr/>
          </p:nvCxnSpPr>
          <p:spPr bwMode="auto">
            <a:xfrm rot="5400000" flipH="1">
              <a:off x="2268" y="1406"/>
              <a:ext cx="144" cy="504"/>
            </a:xfrm>
            <a:prstGeom prst="bentConnector3">
              <a:avLst>
                <a:gd name="adj1" fmla="val 2432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1" name="_s1031"/>
            <p:cNvCxnSpPr>
              <a:cxnSpLocks noChangeShapeType="1"/>
              <a:stCxn id="4" idx="0"/>
              <a:endCxn id="3" idx="2"/>
            </p:cNvCxnSpPr>
            <p:nvPr/>
          </p:nvCxnSpPr>
          <p:spPr bwMode="auto">
            <a:xfrm rot="16200000">
              <a:off x="1764" y="1406"/>
              <a:ext cx="144" cy="504"/>
            </a:xfrm>
            <a:prstGeom prst="bentConnector3">
              <a:avLst>
                <a:gd name="adj1" fmla="val 2432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32"/>
            <p:cNvSpPr>
              <a:spLocks noChangeArrowheads="1"/>
            </p:cNvSpPr>
            <p:nvPr/>
          </p:nvSpPr>
          <p:spPr bwMode="auto">
            <a:xfrm>
              <a:off x="1656" y="1298"/>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700" b="0" i="0" u="none" strike="noStrike" cap="none" normalizeH="0" baseline="0" smtClean="0">
                  <a:ln>
                    <a:noFill/>
                  </a:ln>
                  <a:solidFill>
                    <a:srgbClr val="33CCFF"/>
                  </a:solidFill>
                  <a:effectLst/>
                  <a:latin typeface="Arial" charset="0"/>
                </a:rPr>
                <a:t>EĞİTİM</a:t>
              </a:r>
            </a:p>
          </p:txBody>
        </p:sp>
        <p:sp>
          <p:nvSpPr>
            <p:cNvPr id="4" name="_s1033"/>
            <p:cNvSpPr>
              <a:spLocks noChangeArrowheads="1"/>
            </p:cNvSpPr>
            <p:nvPr/>
          </p:nvSpPr>
          <p:spPr bwMode="auto">
            <a:xfrm>
              <a:off x="1152" y="1730"/>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700" b="0" i="0" u="none" strike="noStrike" cap="none" normalizeH="0" baseline="0" smtClean="0">
                  <a:ln>
                    <a:noFill/>
                  </a:ln>
                  <a:solidFill>
                    <a:srgbClr val="33CCFF"/>
                  </a:solidFill>
                  <a:effectLst/>
                  <a:latin typeface="Arial" charset="0"/>
                </a:rPr>
                <a:t>İNFORMAL EĞİTİM</a:t>
              </a:r>
            </a:p>
          </p:txBody>
        </p:sp>
        <p:sp>
          <p:nvSpPr>
            <p:cNvPr id="5" name="_s1034"/>
            <p:cNvSpPr>
              <a:spLocks noChangeArrowheads="1"/>
            </p:cNvSpPr>
            <p:nvPr/>
          </p:nvSpPr>
          <p:spPr bwMode="auto">
            <a:xfrm>
              <a:off x="2160" y="1730"/>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700" b="0" i="0" u="none" strike="noStrike" cap="none" normalizeH="0" baseline="0" smtClean="0">
                  <a:ln>
                    <a:noFill/>
                  </a:ln>
                  <a:solidFill>
                    <a:srgbClr val="33CCFF"/>
                  </a:solidFill>
                  <a:effectLst/>
                  <a:latin typeface="Arial" charset="0"/>
                </a:rPr>
                <a:t>FORMAL EĞİTİM</a:t>
              </a:r>
            </a:p>
          </p:txBody>
        </p:sp>
        <p:sp>
          <p:nvSpPr>
            <p:cNvPr id="6" name="_s1035"/>
            <p:cNvSpPr>
              <a:spLocks noChangeArrowheads="1"/>
            </p:cNvSpPr>
            <p:nvPr/>
          </p:nvSpPr>
          <p:spPr bwMode="auto">
            <a:xfrm>
              <a:off x="1584" y="2162"/>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700" b="0" i="0" u="none" strike="noStrike" cap="none" normalizeH="0" baseline="0" smtClean="0">
                  <a:ln>
                    <a:noFill/>
                  </a:ln>
                  <a:solidFill>
                    <a:srgbClr val="33CCFF"/>
                  </a:solidFill>
                  <a:effectLst/>
                  <a:latin typeface="Arial" charset="0"/>
                </a:rPr>
                <a:t>ÖRGÜN EĞİTİM</a:t>
              </a:r>
            </a:p>
          </p:txBody>
        </p:sp>
        <p:sp>
          <p:nvSpPr>
            <p:cNvPr id="7" name="_s1036"/>
            <p:cNvSpPr>
              <a:spLocks noChangeArrowheads="1"/>
            </p:cNvSpPr>
            <p:nvPr/>
          </p:nvSpPr>
          <p:spPr bwMode="auto">
            <a:xfrm>
              <a:off x="2736" y="2162"/>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700" b="0" i="0" u="none" strike="noStrike" cap="none" normalizeH="0" baseline="0" smtClean="0">
                  <a:ln>
                    <a:noFill/>
                  </a:ln>
                  <a:solidFill>
                    <a:srgbClr val="33CCFF"/>
                  </a:solidFill>
                  <a:effectLst/>
                  <a:latin typeface="Arial" charset="0"/>
                </a:rPr>
                <a:t>YAYGIN EĞİTİM</a:t>
              </a:r>
            </a:p>
          </p:txBody>
        </p:sp>
      </p:grpSp>
      <p:sp>
        <p:nvSpPr>
          <p:cNvPr id="8" name="Veri Yer Tutucusu 7"/>
          <p:cNvSpPr>
            <a:spLocks noGrp="1"/>
          </p:cNvSpPr>
          <p:nvPr>
            <p:ph type="dt" sz="half" idx="10"/>
          </p:nvPr>
        </p:nvSpPr>
        <p:spPr/>
        <p:txBody>
          <a:bodyPr/>
          <a:lstStyle/>
          <a:p>
            <a:r>
              <a:rPr lang="tr-TR" smtClean="0"/>
              <a:t>05.02.2019</a:t>
            </a:r>
            <a:endParaRPr lang="tr-TR"/>
          </a:p>
        </p:txBody>
      </p:sp>
      <p:sp>
        <p:nvSpPr>
          <p:cNvPr id="9" name="Altbilgi Yer Tutucusu 8"/>
          <p:cNvSpPr>
            <a:spLocks noGrp="1"/>
          </p:cNvSpPr>
          <p:nvPr>
            <p:ph type="ftr" sz="quarter" idx="11"/>
          </p:nvPr>
        </p:nvSpPr>
        <p:spPr/>
        <p:txBody>
          <a:bodyPr/>
          <a:lstStyle/>
          <a:p>
            <a:r>
              <a:rPr lang="tr-TR" smtClean="0"/>
              <a:t>Prof.Dr.Fitnat Kaptan    </a:t>
            </a:r>
            <a:endParaRPr lang="tr-TR"/>
          </a:p>
        </p:txBody>
      </p:sp>
      <p:sp>
        <p:nvSpPr>
          <p:cNvPr id="10" name="Slayt Numarası Yer Tutucusu 9"/>
          <p:cNvSpPr>
            <a:spLocks noGrp="1"/>
          </p:cNvSpPr>
          <p:nvPr>
            <p:ph type="sldNum" sz="quarter" idx="12"/>
          </p:nvPr>
        </p:nvSpPr>
        <p:spPr/>
        <p:txBody>
          <a:bodyPr/>
          <a:lstStyle/>
          <a:p>
            <a:fld id="{F302176B-0E47-46AC-8F43-DAB4B8A37D06}" type="slidenum">
              <a:rPr lang="tr-TR" smtClean="0"/>
              <a:t>11</a:t>
            </a:fld>
            <a:endParaRPr lang="tr-TR"/>
          </a:p>
        </p:txBody>
      </p:sp>
    </p:spTree>
    <p:extLst>
      <p:ext uri="{BB962C8B-B14F-4D97-AF65-F5344CB8AC3E}">
        <p14:creationId xmlns:p14="http://schemas.microsoft.com/office/powerpoint/2010/main" val="1675361671"/>
      </p:ext>
    </p:extLst>
  </p:cSld>
  <p:clrMapOvr>
    <a:masterClrMapping/>
  </p:clrMapOvr>
  <p:transition>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nvPr>
        </p:nvGraphicFramePr>
        <p:xfrm>
          <a:off x="457200" y="1600200"/>
          <a:ext cx="8229600"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Başlık 2"/>
          <p:cNvSpPr>
            <a:spLocks noGrp="1"/>
          </p:cNvSpPr>
          <p:nvPr>
            <p:ph type="title"/>
          </p:nvPr>
        </p:nvSpPr>
        <p:spPr>
          <a:xfrm>
            <a:off x="457200" y="333375"/>
            <a:ext cx="8229600" cy="1084263"/>
          </a:xfrm>
        </p:spPr>
        <p:txBody>
          <a:bodyPr>
            <a:normAutofit fontScale="90000"/>
          </a:bodyPr>
          <a:lstStyle/>
          <a:p>
            <a:pPr algn="ctr" eaLnBrk="1" fontAlgn="auto" hangingPunct="1">
              <a:spcAft>
                <a:spcPts val="0"/>
              </a:spcAft>
              <a:defRPr/>
            </a:pPr>
            <a:r>
              <a:rPr lang="tr-TR" dirty="0">
                <a:solidFill>
                  <a:srgbClr val="00B0F0"/>
                </a:solidFill>
                <a:latin typeface="Arial" pitchFamily="34" charset="0"/>
                <a:cs typeface="Arial" pitchFamily="34" charset="0"/>
              </a:rPr>
              <a:t>FORMAL EĞİTİM SİSTEMİNİN </a:t>
            </a:r>
            <a:r>
              <a:rPr lang="tr-TR" dirty="0" smtClean="0">
                <a:solidFill>
                  <a:srgbClr val="00B0F0"/>
                </a:solidFill>
                <a:latin typeface="Arial" pitchFamily="34" charset="0"/>
                <a:cs typeface="Arial" pitchFamily="34" charset="0"/>
              </a:rPr>
              <a:t>İŞLEVLERİ</a:t>
            </a:r>
            <a:endParaRPr lang="tr-TR" dirty="0">
              <a:solidFill>
                <a:srgbClr val="00B0F0"/>
              </a:solidFill>
              <a:latin typeface="Arial" pitchFamily="34" charset="0"/>
              <a:cs typeface="Arial" pitchFamily="34" charset="0"/>
            </a:endParaRP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5" name="Altbilgi Yer Tutucusu 4"/>
          <p:cNvSpPr>
            <a:spLocks noGrp="1"/>
          </p:cNvSpPr>
          <p:nvPr>
            <p:ph type="ftr" sz="quarter" idx="11"/>
          </p:nvPr>
        </p:nvSpPr>
        <p:spPr/>
        <p:txBody>
          <a:bodyPr/>
          <a:lstStyle/>
          <a:p>
            <a:pPr>
              <a:defRPr/>
            </a:pPr>
            <a:r>
              <a:rPr lang="tr-TR"/>
              <a:t>Prof.Dr.Fitnat Kaptan    </a:t>
            </a:r>
          </a:p>
        </p:txBody>
      </p:sp>
      <p:sp>
        <p:nvSpPr>
          <p:cNvPr id="6" name="Slayt Numarası Yer Tutucusu 5"/>
          <p:cNvSpPr>
            <a:spLocks noGrp="1"/>
          </p:cNvSpPr>
          <p:nvPr>
            <p:ph type="sldNum" sz="quarter" idx="12"/>
          </p:nvPr>
        </p:nvSpPr>
        <p:spPr/>
        <p:txBody>
          <a:bodyPr/>
          <a:lstStyle/>
          <a:p>
            <a:pPr>
              <a:defRPr/>
            </a:pPr>
            <a:fld id="{C89DD98A-CC77-4C64-AA2A-34CAB6715A55}" type="slidenum">
              <a:rPr lang="tr-TR" smtClean="0"/>
              <a:pPr>
                <a:defRPr/>
              </a:pPr>
              <a:t>12</a:t>
            </a:fld>
            <a:endParaRPr lang="tr-TR"/>
          </a:p>
        </p:txBody>
      </p:sp>
    </p:spTree>
    <p:extLst>
      <p:ext uri="{BB962C8B-B14F-4D97-AF65-F5344CB8AC3E}">
        <p14:creationId xmlns:p14="http://schemas.microsoft.com/office/powerpoint/2010/main" val="1838938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3"/>
          <p:cNvGrpSpPr>
            <a:grpSpLocks/>
          </p:cNvGrpSpPr>
          <p:nvPr/>
        </p:nvGrpSpPr>
        <p:grpSpPr bwMode="auto">
          <a:xfrm>
            <a:off x="684213" y="1268413"/>
            <a:ext cx="7391400" cy="3962400"/>
            <a:chOff x="432" y="1248"/>
            <a:chExt cx="4656" cy="2496"/>
          </a:xfrm>
        </p:grpSpPr>
        <p:sp>
          <p:nvSpPr>
            <p:cNvPr id="25606" name="Oval 4"/>
            <p:cNvSpPr>
              <a:spLocks noChangeArrowheads="1"/>
            </p:cNvSpPr>
            <p:nvPr/>
          </p:nvSpPr>
          <p:spPr bwMode="auto">
            <a:xfrm>
              <a:off x="480" y="2753"/>
              <a:ext cx="1537" cy="991"/>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tr-TR" b="1">
                  <a:solidFill>
                    <a:srgbClr val="000000"/>
                  </a:solidFill>
                </a:rPr>
                <a:t>Bilgi</a:t>
              </a:r>
              <a:r>
                <a:rPr lang="tr-TR" altLang="tr-TR" b="1">
                  <a:solidFill>
                    <a:srgbClr val="000000"/>
                  </a:solidFill>
                </a:rPr>
                <a:t>nin yeniden </a:t>
              </a:r>
            </a:p>
            <a:p>
              <a:pPr algn="ctr"/>
              <a:r>
                <a:rPr lang="tr-TR" altLang="tr-TR" b="1">
                  <a:solidFill>
                    <a:srgbClr val="000000"/>
                  </a:solidFill>
                </a:rPr>
                <a:t>örgütlenmesi </a:t>
              </a:r>
            </a:p>
            <a:p>
              <a:pPr algn="ctr"/>
              <a:r>
                <a:rPr lang="tr-TR" altLang="tr-TR" b="1">
                  <a:solidFill>
                    <a:srgbClr val="000000"/>
                  </a:solidFill>
                </a:rPr>
                <a:t>ve akışkanlığı</a:t>
              </a:r>
              <a:endParaRPr lang="en-US" altLang="tr-TR" b="1">
                <a:solidFill>
                  <a:srgbClr val="000000"/>
                </a:solidFill>
              </a:endParaRPr>
            </a:p>
            <a:p>
              <a:pPr algn="ctr"/>
              <a:endParaRPr lang="en-US" altLang="tr-TR" sz="2300" b="1">
                <a:solidFill>
                  <a:srgbClr val="000000"/>
                </a:solidFill>
              </a:endParaRPr>
            </a:p>
          </p:txBody>
        </p:sp>
        <p:sp>
          <p:nvSpPr>
            <p:cNvPr id="25607" name="Arc 5"/>
            <p:cNvSpPr>
              <a:spLocks/>
            </p:cNvSpPr>
            <p:nvPr/>
          </p:nvSpPr>
          <p:spPr bwMode="auto">
            <a:xfrm flipV="1">
              <a:off x="1872" y="2016"/>
              <a:ext cx="2064" cy="12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84" y="0"/>
                  </a:moveTo>
                  <a:cubicBezTo>
                    <a:pt x="11981" y="46"/>
                    <a:pt x="21600" y="9703"/>
                    <a:pt x="21600" y="21600"/>
                  </a:cubicBezTo>
                </a:path>
                <a:path w="21600" h="21600" stroke="0" extrusionOk="0">
                  <a:moveTo>
                    <a:pt x="84" y="0"/>
                  </a:moveTo>
                  <a:cubicBezTo>
                    <a:pt x="11981" y="46"/>
                    <a:pt x="21600" y="9703"/>
                    <a:pt x="21600" y="21600"/>
                  </a:cubicBezTo>
                  <a:lnTo>
                    <a:pt x="0" y="21600"/>
                  </a:lnTo>
                  <a:lnTo>
                    <a:pt x="84" y="0"/>
                  </a:lnTo>
                  <a:close/>
                </a:path>
              </a:pathLst>
            </a:custGeom>
            <a:noFill/>
            <a:ln w="38100">
              <a:solidFill>
                <a:srgbClr val="FFFF66"/>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608" name="Arc 6"/>
            <p:cNvSpPr>
              <a:spLocks/>
            </p:cNvSpPr>
            <p:nvPr/>
          </p:nvSpPr>
          <p:spPr bwMode="auto">
            <a:xfrm>
              <a:off x="1776" y="1824"/>
              <a:ext cx="2112" cy="12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FF66"/>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609" name="Oval 7"/>
            <p:cNvSpPr>
              <a:spLocks noChangeArrowheads="1"/>
            </p:cNvSpPr>
            <p:nvPr/>
          </p:nvSpPr>
          <p:spPr bwMode="auto">
            <a:xfrm>
              <a:off x="1920" y="2016"/>
              <a:ext cx="1728" cy="1008"/>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tr-TR" sz="3200" b="1">
                  <a:solidFill>
                    <a:srgbClr val="000000"/>
                  </a:solidFill>
                </a:rPr>
                <a:t>Eğitim</a:t>
              </a:r>
            </a:p>
          </p:txBody>
        </p:sp>
        <p:sp>
          <p:nvSpPr>
            <p:cNvPr id="25610" name="Oval 8"/>
            <p:cNvSpPr>
              <a:spLocks noChangeArrowheads="1"/>
            </p:cNvSpPr>
            <p:nvPr/>
          </p:nvSpPr>
          <p:spPr bwMode="auto">
            <a:xfrm>
              <a:off x="3648" y="1248"/>
              <a:ext cx="1392" cy="816"/>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tr-TR" sz="2300" b="1">
                  <a:solidFill>
                    <a:srgbClr val="000000"/>
                  </a:solidFill>
                </a:rPr>
                <a:t>Teknolojideki</a:t>
              </a:r>
            </a:p>
            <a:p>
              <a:pPr algn="ctr"/>
              <a:r>
                <a:rPr lang="en-US" altLang="tr-TR" sz="2300" b="1">
                  <a:solidFill>
                    <a:srgbClr val="000000"/>
                  </a:solidFill>
                </a:rPr>
                <a:t>Gelişmeler</a:t>
              </a:r>
              <a:endParaRPr lang="en-US" altLang="tr-TR" sz="2300"/>
            </a:p>
          </p:txBody>
        </p:sp>
        <p:sp>
          <p:nvSpPr>
            <p:cNvPr id="25611" name="Oval 9"/>
            <p:cNvSpPr>
              <a:spLocks noChangeArrowheads="1"/>
            </p:cNvSpPr>
            <p:nvPr/>
          </p:nvSpPr>
          <p:spPr bwMode="auto">
            <a:xfrm>
              <a:off x="3696" y="2928"/>
              <a:ext cx="1392" cy="816"/>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300" b="1">
                <a:solidFill>
                  <a:srgbClr val="000000"/>
                </a:solidFill>
              </a:endParaRPr>
            </a:p>
            <a:p>
              <a:pPr algn="ctr"/>
              <a:r>
                <a:rPr lang="tr-TR" altLang="tr-TR" sz="2300" b="1">
                  <a:solidFill>
                    <a:srgbClr val="000000"/>
                  </a:solidFill>
                </a:rPr>
                <a:t>Toplumsal </a:t>
              </a:r>
            </a:p>
            <a:p>
              <a:pPr algn="ctr"/>
              <a:r>
                <a:rPr lang="en-US" altLang="tr-TR" sz="2300" b="1">
                  <a:solidFill>
                    <a:srgbClr val="000000"/>
                  </a:solidFill>
                </a:rPr>
                <a:t>Değiş</a:t>
              </a:r>
              <a:r>
                <a:rPr lang="tr-TR" altLang="tr-TR" sz="2300" b="1">
                  <a:solidFill>
                    <a:srgbClr val="000000"/>
                  </a:solidFill>
                </a:rPr>
                <a:t>meler </a:t>
              </a:r>
              <a:endParaRPr lang="en-US" altLang="tr-TR" sz="2300" b="1">
                <a:solidFill>
                  <a:srgbClr val="000000"/>
                </a:solidFill>
              </a:endParaRPr>
            </a:p>
            <a:p>
              <a:pPr algn="ctr"/>
              <a:endParaRPr lang="en-US" altLang="tr-TR" sz="2300"/>
            </a:p>
          </p:txBody>
        </p:sp>
        <p:sp>
          <p:nvSpPr>
            <p:cNvPr id="25612" name="Oval 10"/>
            <p:cNvSpPr>
              <a:spLocks noChangeArrowheads="1"/>
            </p:cNvSpPr>
            <p:nvPr/>
          </p:nvSpPr>
          <p:spPr bwMode="auto">
            <a:xfrm>
              <a:off x="432" y="1296"/>
              <a:ext cx="1392" cy="816"/>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tr-TR" sz="2300" b="1">
                  <a:solidFill>
                    <a:srgbClr val="000000"/>
                  </a:solidFill>
                </a:rPr>
                <a:t>Bilim</a:t>
              </a:r>
              <a:r>
                <a:rPr lang="tr-TR" altLang="tr-TR" sz="2300" b="1">
                  <a:solidFill>
                    <a:srgbClr val="000000"/>
                  </a:solidFill>
                </a:rPr>
                <a:t>sel </a:t>
              </a:r>
            </a:p>
            <a:p>
              <a:pPr algn="ctr"/>
              <a:r>
                <a:rPr lang="tr-TR" altLang="tr-TR" sz="2300" b="1">
                  <a:solidFill>
                    <a:srgbClr val="000000"/>
                  </a:solidFill>
                </a:rPr>
                <a:t>Gelişmeler</a:t>
              </a:r>
              <a:endParaRPr lang="en-US" altLang="tr-TR" sz="2300" b="1">
                <a:solidFill>
                  <a:srgbClr val="000000"/>
                </a:solidFill>
              </a:endParaRPr>
            </a:p>
            <a:p>
              <a:pPr algn="ctr"/>
              <a:endParaRPr lang="en-US" altLang="tr-TR" sz="2300"/>
            </a:p>
          </p:txBody>
        </p:sp>
        <p:sp>
          <p:nvSpPr>
            <p:cNvPr id="25613" name="Line 11"/>
            <p:cNvSpPr>
              <a:spLocks noChangeShapeType="1"/>
            </p:cNvSpPr>
            <p:nvPr/>
          </p:nvSpPr>
          <p:spPr bwMode="auto">
            <a:xfrm flipH="1">
              <a:off x="1680" y="2832"/>
              <a:ext cx="432" cy="240"/>
            </a:xfrm>
            <a:prstGeom prst="line">
              <a:avLst/>
            </a:prstGeom>
            <a:noFill/>
            <a:ln w="38100">
              <a:solidFill>
                <a:srgbClr val="FFFF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614" name="Line 12"/>
            <p:cNvSpPr>
              <a:spLocks noChangeShapeType="1"/>
            </p:cNvSpPr>
            <p:nvPr/>
          </p:nvSpPr>
          <p:spPr bwMode="auto">
            <a:xfrm flipH="1">
              <a:off x="3360" y="1920"/>
              <a:ext cx="480" cy="240"/>
            </a:xfrm>
            <a:prstGeom prst="line">
              <a:avLst/>
            </a:prstGeom>
            <a:noFill/>
            <a:ln w="38100">
              <a:solidFill>
                <a:srgbClr val="FFFF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615" name="Line 13"/>
            <p:cNvSpPr>
              <a:spLocks noChangeShapeType="1"/>
            </p:cNvSpPr>
            <p:nvPr/>
          </p:nvSpPr>
          <p:spPr bwMode="auto">
            <a:xfrm flipH="1" flipV="1">
              <a:off x="1680" y="1920"/>
              <a:ext cx="432" cy="288"/>
            </a:xfrm>
            <a:prstGeom prst="line">
              <a:avLst/>
            </a:prstGeom>
            <a:noFill/>
            <a:ln w="38100">
              <a:solidFill>
                <a:srgbClr val="FFFF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616" name="Line 14"/>
            <p:cNvSpPr>
              <a:spLocks noChangeShapeType="1"/>
            </p:cNvSpPr>
            <p:nvPr/>
          </p:nvSpPr>
          <p:spPr bwMode="auto">
            <a:xfrm flipH="1" flipV="1">
              <a:off x="3408" y="2832"/>
              <a:ext cx="432" cy="288"/>
            </a:xfrm>
            <a:prstGeom prst="line">
              <a:avLst/>
            </a:prstGeom>
            <a:noFill/>
            <a:ln w="38100">
              <a:solidFill>
                <a:srgbClr val="FFFF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617" name="Line 15"/>
            <p:cNvSpPr>
              <a:spLocks noChangeShapeType="1"/>
            </p:cNvSpPr>
            <p:nvPr/>
          </p:nvSpPr>
          <p:spPr bwMode="auto">
            <a:xfrm flipH="1">
              <a:off x="1152" y="2112"/>
              <a:ext cx="0" cy="816"/>
            </a:xfrm>
            <a:prstGeom prst="line">
              <a:avLst/>
            </a:prstGeom>
            <a:noFill/>
            <a:ln w="38100">
              <a:solidFill>
                <a:srgbClr val="FFFF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618" name="Line 16"/>
            <p:cNvSpPr>
              <a:spLocks noChangeShapeType="1"/>
            </p:cNvSpPr>
            <p:nvPr/>
          </p:nvSpPr>
          <p:spPr bwMode="auto">
            <a:xfrm flipH="1">
              <a:off x="4368" y="2064"/>
              <a:ext cx="0" cy="864"/>
            </a:xfrm>
            <a:prstGeom prst="line">
              <a:avLst/>
            </a:prstGeom>
            <a:noFill/>
            <a:ln w="38100">
              <a:solidFill>
                <a:srgbClr val="FFFF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619" name="Line 17"/>
            <p:cNvSpPr>
              <a:spLocks noChangeShapeType="1"/>
            </p:cNvSpPr>
            <p:nvPr/>
          </p:nvSpPr>
          <p:spPr bwMode="auto">
            <a:xfrm>
              <a:off x="1872" y="3360"/>
              <a:ext cx="1824" cy="0"/>
            </a:xfrm>
            <a:prstGeom prst="line">
              <a:avLst/>
            </a:prstGeom>
            <a:noFill/>
            <a:ln w="38100">
              <a:solidFill>
                <a:srgbClr val="FFFF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620" name="Line 18"/>
            <p:cNvSpPr>
              <a:spLocks noChangeShapeType="1"/>
            </p:cNvSpPr>
            <p:nvPr/>
          </p:nvSpPr>
          <p:spPr bwMode="auto">
            <a:xfrm>
              <a:off x="1824" y="1632"/>
              <a:ext cx="1824" cy="0"/>
            </a:xfrm>
            <a:prstGeom prst="line">
              <a:avLst/>
            </a:prstGeom>
            <a:noFill/>
            <a:ln w="38100">
              <a:solidFill>
                <a:srgbClr val="FFFF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5E8727D6-80A8-466F-B964-7D54584CFC12}" type="slidenum">
              <a:rPr lang="tr-TR" smtClean="0"/>
              <a:pPr>
                <a:defRPr/>
              </a:pPr>
              <a:t>13</a:t>
            </a:fld>
            <a:endParaRPr lang="tr-TR"/>
          </a:p>
        </p:txBody>
      </p:sp>
    </p:spTree>
    <p:extLst>
      <p:ext uri="{BB962C8B-B14F-4D97-AF65-F5344CB8AC3E}">
        <p14:creationId xmlns:p14="http://schemas.microsoft.com/office/powerpoint/2010/main" val="3059112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57200" y="1600201"/>
            <a:ext cx="8229600" cy="420506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buFontTx/>
              <a:buNone/>
            </a:pPr>
            <a:r>
              <a:rPr lang="tr-TR" altLang="tr-TR" dirty="0" smtClean="0">
                <a:solidFill>
                  <a:srgbClr val="CC0000"/>
                </a:solidFill>
                <a:latin typeface="Arial" charset="0"/>
                <a:cs typeface="Arial" charset="0"/>
              </a:rPr>
              <a:t>BİLİM ÇAĞI</a:t>
            </a:r>
          </a:p>
          <a:p>
            <a:pPr algn="ctr" eaLnBrk="1" hangingPunct="1">
              <a:buFontTx/>
              <a:buNone/>
            </a:pPr>
            <a:endParaRPr lang="tr-TR" altLang="tr-TR" dirty="0" smtClean="0">
              <a:latin typeface="Arial" charset="0"/>
              <a:cs typeface="Arial" charset="0"/>
            </a:endParaRPr>
          </a:p>
          <a:p>
            <a:pPr algn="ctr" eaLnBrk="1" hangingPunct="1">
              <a:buFontTx/>
              <a:buNone/>
            </a:pPr>
            <a:r>
              <a:rPr lang="tr-TR" altLang="tr-TR" dirty="0" smtClean="0">
                <a:solidFill>
                  <a:srgbClr val="00B0F0"/>
                </a:solidFill>
                <a:latin typeface="Arial" charset="0"/>
                <a:cs typeface="Arial" charset="0"/>
              </a:rPr>
              <a:t>GLOBALLEŞEN DÜNYA’DA YENİLENEN STANDARTLAR</a:t>
            </a:r>
          </a:p>
          <a:p>
            <a:pPr algn="ctr" eaLnBrk="1" hangingPunct="1">
              <a:buFontTx/>
              <a:buNone/>
            </a:pPr>
            <a:endParaRPr lang="tr-TR" altLang="tr-TR" dirty="0" smtClean="0">
              <a:solidFill>
                <a:srgbClr val="00B0F0"/>
              </a:solidFill>
              <a:latin typeface="Arial" charset="0"/>
              <a:cs typeface="Arial" charset="0"/>
            </a:endParaRPr>
          </a:p>
          <a:p>
            <a:pPr algn="ctr" eaLnBrk="1" hangingPunct="1">
              <a:buFontTx/>
              <a:buNone/>
            </a:pPr>
            <a:r>
              <a:rPr lang="tr-TR" altLang="tr-TR" dirty="0" smtClean="0">
                <a:solidFill>
                  <a:srgbClr val="92D050"/>
                </a:solidFill>
                <a:latin typeface="Arial" charset="0"/>
                <a:cs typeface="Arial" charset="0"/>
              </a:rPr>
              <a:t>21.YÜZYIL BECERİLERİ</a:t>
            </a:r>
          </a:p>
          <a:p>
            <a:pPr algn="ctr" eaLnBrk="1" hangingPunct="1">
              <a:buFontTx/>
              <a:buNone/>
            </a:pPr>
            <a:endParaRPr lang="tr-TR" altLang="tr-TR" dirty="0" smtClean="0">
              <a:solidFill>
                <a:srgbClr val="9900FF"/>
              </a:solidFill>
              <a:latin typeface="Comic Sans MS" pitchFamily="66" charset="0"/>
            </a:endParaRPr>
          </a:p>
          <a:p>
            <a:pPr algn="ctr" eaLnBrk="1" hangingPunct="1">
              <a:buFontTx/>
              <a:buNone/>
            </a:pPr>
            <a:endParaRPr lang="en-US" altLang="tr-TR" dirty="0" smtClean="0"/>
          </a:p>
        </p:txBody>
      </p:sp>
      <p:sp>
        <p:nvSpPr>
          <p:cNvPr id="22531" name="Text Box 4"/>
          <p:cNvSpPr txBox="1">
            <a:spLocks noChangeArrowheads="1"/>
          </p:cNvSpPr>
          <p:nvPr/>
        </p:nvSpPr>
        <p:spPr bwMode="auto">
          <a:xfrm>
            <a:off x="1042988" y="549275"/>
            <a:ext cx="66976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4400">
                <a:cs typeface="Arial" charset="0"/>
              </a:rPr>
              <a:t>NEDEN DEĞİŞİM?</a:t>
            </a:r>
            <a:endParaRPr lang="en-US" altLang="tr-TR" sz="4400">
              <a:cs typeface="Arial" charset="0"/>
            </a:endParaRP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62F3634D-D846-450B-9D70-EF75A7D9C8D1}" type="slidenum">
              <a:rPr lang="tr-TR" smtClean="0"/>
              <a:pPr>
                <a:defRPr/>
              </a:pPr>
              <a:t>14</a:t>
            </a:fld>
            <a:endParaRPr lang="tr-TR"/>
          </a:p>
        </p:txBody>
      </p:sp>
    </p:spTree>
    <p:extLst>
      <p:ext uri="{BB962C8B-B14F-4D97-AF65-F5344CB8AC3E}">
        <p14:creationId xmlns:p14="http://schemas.microsoft.com/office/powerpoint/2010/main" val="2388116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17500" y="52388"/>
            <a:ext cx="8637588" cy="1431925"/>
          </a:xfrm>
        </p:spPr>
        <p:txBody>
          <a:bodyPr>
            <a:normAutofit fontScale="90000"/>
          </a:bodyPr>
          <a:lstStyle/>
          <a:p>
            <a:pPr>
              <a:defRPr/>
            </a:pPr>
            <a:r>
              <a:rPr lang="tr-TR" b="1" u="sng" dirty="0"/>
              <a:t/>
            </a:r>
            <a:br>
              <a:rPr lang="tr-TR" b="1" u="sng" dirty="0"/>
            </a:br>
            <a:r>
              <a:rPr lang="tr-TR" b="1" u="sng" dirty="0"/>
              <a:t/>
            </a:r>
            <a:br>
              <a:rPr lang="tr-TR" b="1" u="sng" dirty="0"/>
            </a:br>
            <a:r>
              <a:rPr lang="tr-TR" b="1" u="sng" dirty="0"/>
              <a:t>Kapsam</a:t>
            </a:r>
            <a:r>
              <a:rPr lang="tr-TR" b="1" dirty="0"/>
              <a:t/>
            </a:r>
            <a:br>
              <a:rPr lang="tr-TR" b="1" dirty="0"/>
            </a:br>
            <a:endParaRPr lang="en-US" b="1" dirty="0"/>
          </a:p>
        </p:txBody>
      </p:sp>
      <p:sp>
        <p:nvSpPr>
          <p:cNvPr id="23555" name="Rectangle 3"/>
          <p:cNvSpPr>
            <a:spLocks noGrp="1" noChangeArrowheads="1"/>
          </p:cNvSpPr>
          <p:nvPr>
            <p:ph type="body" idx="1"/>
          </p:nvPr>
        </p:nvSpPr>
        <p:spPr/>
        <p:txBody>
          <a:bodyPr>
            <a:normAutofit fontScale="92500" lnSpcReduction="10000"/>
          </a:bodyPr>
          <a:lstStyle/>
          <a:p>
            <a:pPr>
              <a:lnSpc>
                <a:spcPct val="90000"/>
              </a:lnSpc>
            </a:pPr>
            <a:r>
              <a:rPr lang="tr-TR" sz="2800" b="1" i="1" dirty="0" smtClean="0"/>
              <a:t>Önem </a:t>
            </a:r>
            <a:r>
              <a:rPr lang="tr-TR" sz="2800" b="1" i="1" dirty="0" smtClean="0">
                <a:solidFill>
                  <a:srgbClr val="FF0000"/>
                </a:solidFill>
              </a:rPr>
              <a:t>Kazanan</a:t>
            </a:r>
            <a:r>
              <a:rPr lang="tr-TR" sz="2800" b="1" i="1" dirty="0" smtClean="0"/>
              <a:t> </a:t>
            </a:r>
            <a:r>
              <a:rPr lang="tr-TR" sz="2800" b="1" i="1" dirty="0" smtClean="0">
                <a:sym typeface="Wingdings" pitchFamily="2" charset="2"/>
              </a:rPr>
              <a:t> </a:t>
            </a:r>
            <a:r>
              <a:rPr lang="tr-TR" sz="2800" b="1" i="1" dirty="0" smtClean="0"/>
              <a:t>Beceriler</a:t>
            </a:r>
            <a:r>
              <a:rPr lang="en-US" sz="2800" dirty="0" smtClean="0">
                <a:cs typeface="Times New Roman" pitchFamily="18" charset="0"/>
              </a:rPr>
              <a:t> </a:t>
            </a:r>
          </a:p>
          <a:p>
            <a:pPr>
              <a:lnSpc>
                <a:spcPct val="90000"/>
              </a:lnSpc>
            </a:pPr>
            <a:r>
              <a:rPr lang="en-US" sz="2400" dirty="0" err="1" smtClean="0"/>
              <a:t>Okuduğunu</a:t>
            </a:r>
            <a:r>
              <a:rPr lang="en-US" sz="2400" dirty="0" smtClean="0"/>
              <a:t> </a:t>
            </a:r>
            <a:r>
              <a:rPr lang="en-US" sz="2400" dirty="0" err="1" smtClean="0"/>
              <a:t>anlama</a:t>
            </a:r>
            <a:r>
              <a:rPr lang="en-US" sz="2400" dirty="0" smtClean="0"/>
              <a:t>, </a:t>
            </a:r>
            <a:r>
              <a:rPr lang="en-US" sz="2400" dirty="0" err="1" smtClean="0"/>
              <a:t>kritik</a:t>
            </a:r>
            <a:r>
              <a:rPr lang="en-US" sz="2400" dirty="0" smtClean="0"/>
              <a:t> </a:t>
            </a:r>
            <a:r>
              <a:rPr lang="en-US" sz="2400" dirty="0" err="1" smtClean="0"/>
              <a:t>etme</a:t>
            </a:r>
            <a:r>
              <a:rPr lang="en-US" sz="2400" dirty="0" smtClean="0"/>
              <a:t>, </a:t>
            </a:r>
            <a:r>
              <a:rPr lang="en-US" sz="2400" dirty="0" err="1" smtClean="0"/>
              <a:t>yorumlama</a:t>
            </a:r>
            <a:endParaRPr lang="tr-TR" sz="2400" dirty="0" smtClean="0"/>
          </a:p>
          <a:p>
            <a:pPr>
              <a:lnSpc>
                <a:spcPct val="90000"/>
              </a:lnSpc>
            </a:pPr>
            <a:r>
              <a:rPr lang="en-US" sz="2400" dirty="0" err="1" smtClean="0">
                <a:cs typeface="Times New Roman" pitchFamily="18" charset="0"/>
              </a:rPr>
              <a:t>Bilgi</a:t>
            </a:r>
            <a:r>
              <a:rPr lang="en-US" sz="2400" dirty="0" smtClean="0">
                <a:cs typeface="Times New Roman" pitchFamily="18" charset="0"/>
              </a:rPr>
              <a:t> </a:t>
            </a:r>
            <a:r>
              <a:rPr lang="en-US" sz="2400" dirty="0" err="1" smtClean="0">
                <a:cs typeface="Times New Roman" pitchFamily="18" charset="0"/>
              </a:rPr>
              <a:t>toplay</a:t>
            </a:r>
            <a:r>
              <a:rPr lang="tr-TR" sz="2400" dirty="0" smtClean="0"/>
              <a:t>ı</a:t>
            </a:r>
            <a:r>
              <a:rPr lang="en-US" sz="2400" dirty="0" smtClean="0">
                <a:cs typeface="Times New Roman" pitchFamily="18" charset="0"/>
              </a:rPr>
              <a:t>p </a:t>
            </a:r>
            <a:r>
              <a:rPr lang="en-US" sz="2400" dirty="0" err="1" smtClean="0">
                <a:cs typeface="Times New Roman" pitchFamily="18" charset="0"/>
              </a:rPr>
              <a:t>analiz</a:t>
            </a:r>
            <a:r>
              <a:rPr lang="en-US" sz="2400" dirty="0" smtClean="0">
                <a:cs typeface="Times New Roman" pitchFamily="18" charset="0"/>
              </a:rPr>
              <a:t> </a:t>
            </a:r>
            <a:r>
              <a:rPr lang="en-US" sz="2400" dirty="0" err="1" smtClean="0">
                <a:cs typeface="Times New Roman" pitchFamily="18" charset="0"/>
              </a:rPr>
              <a:t>edebilme</a:t>
            </a:r>
            <a:r>
              <a:rPr lang="en-US" sz="2400" dirty="0" smtClean="0">
                <a:cs typeface="Times New Roman" pitchFamily="18" charset="0"/>
              </a:rPr>
              <a:t>, </a:t>
            </a:r>
            <a:r>
              <a:rPr lang="en-US" sz="2400" dirty="0" err="1" smtClean="0">
                <a:cs typeface="Times New Roman" pitchFamily="18" charset="0"/>
              </a:rPr>
              <a:t>bir</a:t>
            </a:r>
            <a:r>
              <a:rPr lang="en-US" sz="2400" dirty="0" smtClean="0">
                <a:cs typeface="Times New Roman" pitchFamily="18" charset="0"/>
              </a:rPr>
              <a:t> </a:t>
            </a:r>
            <a:r>
              <a:rPr lang="en-US" sz="2400" dirty="0" err="1" smtClean="0">
                <a:cs typeface="Times New Roman" pitchFamily="18" charset="0"/>
              </a:rPr>
              <a:t>sonuca</a:t>
            </a:r>
            <a:r>
              <a:rPr lang="en-US" sz="2400" dirty="0" smtClean="0">
                <a:cs typeface="Times New Roman" pitchFamily="18" charset="0"/>
              </a:rPr>
              <a:t> </a:t>
            </a:r>
            <a:r>
              <a:rPr lang="en-US" sz="2400" dirty="0" err="1" smtClean="0">
                <a:cs typeface="Times New Roman" pitchFamily="18" charset="0"/>
              </a:rPr>
              <a:t>ula</a:t>
            </a:r>
            <a:r>
              <a:rPr lang="tr-TR" sz="2400" dirty="0" smtClean="0"/>
              <a:t>ş</a:t>
            </a:r>
            <a:r>
              <a:rPr lang="en-US" sz="2400" dirty="0" smtClean="0">
                <a:cs typeface="Times New Roman" pitchFamily="18" charset="0"/>
              </a:rPr>
              <a:t>ma</a:t>
            </a:r>
          </a:p>
          <a:p>
            <a:pPr>
              <a:lnSpc>
                <a:spcPct val="90000"/>
              </a:lnSpc>
            </a:pPr>
            <a:r>
              <a:rPr lang="en-US" sz="2400" dirty="0" err="1" smtClean="0">
                <a:cs typeface="Times New Roman" pitchFamily="18" charset="0"/>
              </a:rPr>
              <a:t>Grafik</a:t>
            </a:r>
            <a:r>
              <a:rPr lang="en-US" sz="2400" dirty="0" smtClean="0">
                <a:cs typeface="Times New Roman" pitchFamily="18" charset="0"/>
              </a:rPr>
              <a:t> </a:t>
            </a:r>
            <a:r>
              <a:rPr lang="en-US" sz="2400" dirty="0" err="1" smtClean="0">
                <a:cs typeface="Times New Roman" pitchFamily="18" charset="0"/>
              </a:rPr>
              <a:t>ya</a:t>
            </a:r>
            <a:r>
              <a:rPr lang="en-US" sz="2400" dirty="0" smtClean="0">
                <a:cs typeface="Times New Roman" pitchFamily="18" charset="0"/>
              </a:rPr>
              <a:t> da </a:t>
            </a:r>
            <a:r>
              <a:rPr lang="en-US" sz="2400" dirty="0" err="1" smtClean="0">
                <a:cs typeface="Times New Roman" pitchFamily="18" charset="0"/>
              </a:rPr>
              <a:t>tablo</a:t>
            </a:r>
            <a:r>
              <a:rPr lang="en-US" sz="2400" dirty="0" smtClean="0">
                <a:cs typeface="Times New Roman" pitchFamily="18" charset="0"/>
              </a:rPr>
              <a:t> </a:t>
            </a:r>
            <a:r>
              <a:rPr lang="en-US" sz="2400" dirty="0" err="1" smtClean="0">
                <a:cs typeface="Times New Roman" pitchFamily="18" charset="0"/>
              </a:rPr>
              <a:t>halinde</a:t>
            </a:r>
            <a:r>
              <a:rPr lang="en-US" sz="2400" dirty="0" smtClean="0">
                <a:cs typeface="Times New Roman" pitchFamily="18" charset="0"/>
              </a:rPr>
              <a:t> </a:t>
            </a:r>
            <a:r>
              <a:rPr lang="en-US" sz="2400" dirty="0" err="1" smtClean="0">
                <a:cs typeface="Times New Roman" pitchFamily="18" charset="0"/>
              </a:rPr>
              <a:t>verilen</a:t>
            </a:r>
            <a:r>
              <a:rPr lang="en-US" sz="2400" dirty="0" smtClean="0">
                <a:cs typeface="Times New Roman" pitchFamily="18" charset="0"/>
              </a:rPr>
              <a:t> </a:t>
            </a:r>
            <a:r>
              <a:rPr lang="en-US" sz="2400" dirty="0" err="1" smtClean="0">
                <a:cs typeface="Times New Roman" pitchFamily="18" charset="0"/>
              </a:rPr>
              <a:t>bilgiden</a:t>
            </a:r>
            <a:r>
              <a:rPr lang="en-US" sz="2400" dirty="0" smtClean="0">
                <a:cs typeface="Times New Roman" pitchFamily="18" charset="0"/>
              </a:rPr>
              <a:t> </a:t>
            </a:r>
            <a:r>
              <a:rPr lang="en-US" sz="2400" dirty="0" err="1" smtClean="0">
                <a:cs typeface="Times New Roman" pitchFamily="18" charset="0"/>
              </a:rPr>
              <a:t>sonuç</a:t>
            </a:r>
            <a:r>
              <a:rPr lang="en-US" sz="2400" dirty="0" smtClean="0">
                <a:cs typeface="Times New Roman" pitchFamily="18" charset="0"/>
              </a:rPr>
              <a:t> ç</a:t>
            </a:r>
            <a:r>
              <a:rPr lang="tr-TR" sz="2400" dirty="0" smtClean="0"/>
              <a:t>ı</a:t>
            </a:r>
            <a:r>
              <a:rPr lang="en-US" sz="2400" dirty="0" smtClean="0">
                <a:cs typeface="Times New Roman" pitchFamily="18" charset="0"/>
              </a:rPr>
              <a:t>karma</a:t>
            </a:r>
          </a:p>
          <a:p>
            <a:pPr>
              <a:lnSpc>
                <a:spcPct val="90000"/>
              </a:lnSpc>
            </a:pPr>
            <a:r>
              <a:rPr lang="en-US" sz="2400" dirty="0" err="1" smtClean="0">
                <a:cs typeface="Times New Roman" pitchFamily="18" charset="0"/>
              </a:rPr>
              <a:t>Uzaysal</a:t>
            </a:r>
            <a:r>
              <a:rPr lang="en-US" sz="2400" dirty="0" smtClean="0">
                <a:cs typeface="Times New Roman" pitchFamily="18" charset="0"/>
              </a:rPr>
              <a:t> </a:t>
            </a:r>
            <a:r>
              <a:rPr lang="en-US" sz="2400" dirty="0" err="1" smtClean="0">
                <a:cs typeface="Times New Roman" pitchFamily="18" charset="0"/>
              </a:rPr>
              <a:t>muhakeme</a:t>
            </a:r>
            <a:endParaRPr lang="en-US" sz="2400" dirty="0" smtClean="0">
              <a:cs typeface="Times New Roman" pitchFamily="18" charset="0"/>
            </a:endParaRPr>
          </a:p>
          <a:p>
            <a:pPr>
              <a:lnSpc>
                <a:spcPct val="90000"/>
              </a:lnSpc>
            </a:pPr>
            <a:r>
              <a:rPr lang="en-US" sz="2400" dirty="0" err="1" smtClean="0">
                <a:cs typeface="Times New Roman" pitchFamily="18" charset="0"/>
              </a:rPr>
              <a:t>Gözlem</a:t>
            </a:r>
            <a:r>
              <a:rPr lang="en-US" sz="2400" dirty="0" smtClean="0">
                <a:cs typeface="Times New Roman" pitchFamily="18" charset="0"/>
              </a:rPr>
              <a:t> </a:t>
            </a:r>
            <a:r>
              <a:rPr lang="en-US" sz="2400" dirty="0" err="1" smtClean="0">
                <a:cs typeface="Times New Roman" pitchFamily="18" charset="0"/>
              </a:rPr>
              <a:t>yapma</a:t>
            </a:r>
            <a:r>
              <a:rPr lang="en-US" sz="2400" dirty="0" smtClean="0">
                <a:cs typeface="Times New Roman" pitchFamily="18" charset="0"/>
              </a:rPr>
              <a:t>, </a:t>
            </a:r>
            <a:r>
              <a:rPr lang="en-US" sz="2400" dirty="0" err="1" smtClean="0">
                <a:cs typeface="Times New Roman" pitchFamily="18" charset="0"/>
              </a:rPr>
              <a:t>gözlemlerden</a:t>
            </a:r>
            <a:r>
              <a:rPr lang="en-US" sz="2400" dirty="0" smtClean="0">
                <a:cs typeface="Times New Roman" pitchFamily="18" charset="0"/>
              </a:rPr>
              <a:t> </a:t>
            </a:r>
            <a:r>
              <a:rPr lang="en-US" sz="2400" dirty="0" err="1" smtClean="0">
                <a:cs typeface="Times New Roman" pitchFamily="18" charset="0"/>
              </a:rPr>
              <a:t>sonuca</a:t>
            </a:r>
            <a:r>
              <a:rPr lang="en-US" sz="2400" dirty="0" smtClean="0">
                <a:cs typeface="Times New Roman" pitchFamily="18" charset="0"/>
              </a:rPr>
              <a:t> </a:t>
            </a:r>
            <a:r>
              <a:rPr lang="en-US" sz="2400" dirty="0" err="1" smtClean="0">
                <a:cs typeface="Times New Roman" pitchFamily="18" charset="0"/>
              </a:rPr>
              <a:t>ula</a:t>
            </a:r>
            <a:r>
              <a:rPr lang="tr-TR" sz="2400" dirty="0" smtClean="0"/>
              <a:t>ş</a:t>
            </a:r>
            <a:r>
              <a:rPr lang="en-US" sz="2400" dirty="0" smtClean="0">
                <a:cs typeface="Times New Roman" pitchFamily="18" charset="0"/>
              </a:rPr>
              <a:t>ma</a:t>
            </a:r>
          </a:p>
          <a:p>
            <a:pPr>
              <a:lnSpc>
                <a:spcPct val="90000"/>
              </a:lnSpc>
            </a:pPr>
            <a:r>
              <a:rPr lang="en-US" sz="2400" dirty="0" err="1" smtClean="0">
                <a:cs typeface="Times New Roman" pitchFamily="18" charset="0"/>
              </a:rPr>
              <a:t>Günlük</a:t>
            </a:r>
            <a:r>
              <a:rPr lang="en-US" sz="2400" dirty="0" smtClean="0">
                <a:cs typeface="Times New Roman" pitchFamily="18" charset="0"/>
              </a:rPr>
              <a:t> </a:t>
            </a:r>
            <a:r>
              <a:rPr lang="en-US" sz="2400" dirty="0" err="1" smtClean="0">
                <a:cs typeface="Times New Roman" pitchFamily="18" charset="0"/>
              </a:rPr>
              <a:t>hayatta</a:t>
            </a:r>
            <a:r>
              <a:rPr lang="en-US" sz="2400" dirty="0" smtClean="0">
                <a:cs typeface="Times New Roman" pitchFamily="18" charset="0"/>
              </a:rPr>
              <a:t> s</a:t>
            </a:r>
            <a:r>
              <a:rPr lang="tr-TR" sz="2400" dirty="0" smtClean="0"/>
              <a:t>ı</a:t>
            </a:r>
            <a:r>
              <a:rPr lang="en-US" sz="2400" dirty="0" err="1" smtClean="0">
                <a:cs typeface="Times New Roman" pitchFamily="18" charset="0"/>
              </a:rPr>
              <a:t>kça</a:t>
            </a:r>
            <a:r>
              <a:rPr lang="en-US" sz="2400" dirty="0" smtClean="0">
                <a:cs typeface="Times New Roman" pitchFamily="18" charset="0"/>
              </a:rPr>
              <a:t> </a:t>
            </a:r>
            <a:r>
              <a:rPr lang="en-US" sz="2400" dirty="0" err="1" smtClean="0">
                <a:cs typeface="Times New Roman" pitchFamily="18" charset="0"/>
              </a:rPr>
              <a:t>kar</a:t>
            </a:r>
            <a:r>
              <a:rPr lang="tr-TR" sz="2400" dirty="0" err="1" smtClean="0"/>
              <a:t>şı</a:t>
            </a:r>
            <a:r>
              <a:rPr lang="en-US" sz="2400" dirty="0" smtClean="0">
                <a:cs typeface="Times New Roman" pitchFamily="18" charset="0"/>
              </a:rPr>
              <a:t>la</a:t>
            </a:r>
            <a:r>
              <a:rPr lang="tr-TR" sz="2400" dirty="0" err="1" smtClean="0"/>
              <a:t>şı</a:t>
            </a:r>
            <a:r>
              <a:rPr lang="en-US" sz="2400" dirty="0" err="1" smtClean="0">
                <a:cs typeface="Times New Roman" pitchFamily="18" charset="0"/>
              </a:rPr>
              <a:t>lan</a:t>
            </a:r>
            <a:r>
              <a:rPr lang="en-US" sz="2400" dirty="0" smtClean="0">
                <a:cs typeface="Times New Roman" pitchFamily="18" charset="0"/>
              </a:rPr>
              <a:t> </a:t>
            </a:r>
            <a:r>
              <a:rPr lang="en-US" sz="2400" dirty="0" err="1" smtClean="0">
                <a:cs typeface="Times New Roman" pitchFamily="18" charset="0"/>
              </a:rPr>
              <a:t>problemleri</a:t>
            </a:r>
            <a:r>
              <a:rPr lang="en-US" sz="2400" dirty="0" smtClean="0">
                <a:cs typeface="Times New Roman" pitchFamily="18" charset="0"/>
              </a:rPr>
              <a:t> </a:t>
            </a:r>
            <a:r>
              <a:rPr lang="en-US" sz="2400" dirty="0" err="1" smtClean="0">
                <a:cs typeface="Times New Roman" pitchFamily="18" charset="0"/>
              </a:rPr>
              <a:t>çözebilme</a:t>
            </a:r>
            <a:endParaRPr lang="en-US" sz="2400" dirty="0" smtClean="0">
              <a:cs typeface="Times New Roman" pitchFamily="18" charset="0"/>
            </a:endParaRPr>
          </a:p>
          <a:p>
            <a:pPr>
              <a:lnSpc>
                <a:spcPct val="90000"/>
              </a:lnSpc>
            </a:pPr>
            <a:r>
              <a:rPr lang="en-US" sz="2400" dirty="0" err="1" smtClean="0">
                <a:cs typeface="Times New Roman" pitchFamily="18" charset="0"/>
              </a:rPr>
              <a:t>Ara</a:t>
            </a:r>
            <a:r>
              <a:rPr lang="tr-TR" sz="2400" dirty="0" err="1" smtClean="0"/>
              <a:t>ştı</a:t>
            </a:r>
            <a:r>
              <a:rPr lang="en-US" sz="2400" dirty="0" err="1" smtClean="0">
                <a:cs typeface="Times New Roman" pitchFamily="18" charset="0"/>
              </a:rPr>
              <a:t>rma</a:t>
            </a:r>
            <a:r>
              <a:rPr lang="en-US" sz="2400" dirty="0" smtClean="0">
                <a:cs typeface="Times New Roman" pitchFamily="18" charset="0"/>
              </a:rPr>
              <a:t> </a:t>
            </a:r>
            <a:r>
              <a:rPr lang="en-US" sz="2400" dirty="0" err="1" smtClean="0">
                <a:cs typeface="Times New Roman" pitchFamily="18" charset="0"/>
              </a:rPr>
              <a:t>yapma</a:t>
            </a:r>
            <a:endParaRPr lang="tr-TR" sz="2400" dirty="0" smtClean="0">
              <a:cs typeface="Times New Roman" pitchFamily="18" charset="0"/>
            </a:endParaRPr>
          </a:p>
          <a:p>
            <a:pPr>
              <a:lnSpc>
                <a:spcPct val="90000"/>
              </a:lnSpc>
            </a:pPr>
            <a:r>
              <a:rPr lang="tr-TR" sz="2400" dirty="0" smtClean="0">
                <a:cs typeface="Times New Roman" pitchFamily="18" charset="0"/>
              </a:rPr>
              <a:t>Uygulama, hayata geçirme</a:t>
            </a:r>
          </a:p>
          <a:p>
            <a:pPr>
              <a:lnSpc>
                <a:spcPct val="90000"/>
              </a:lnSpc>
            </a:pPr>
            <a:r>
              <a:rPr lang="tr-TR" sz="2400" dirty="0" err="1" smtClean="0">
                <a:cs typeface="Times New Roman" pitchFamily="18" charset="0"/>
              </a:rPr>
              <a:t>Argümantasyona</a:t>
            </a:r>
            <a:r>
              <a:rPr lang="tr-TR" sz="2400" dirty="0" smtClean="0">
                <a:cs typeface="Times New Roman" pitchFamily="18" charset="0"/>
              </a:rPr>
              <a:t> dayalı tartışma</a:t>
            </a:r>
          </a:p>
          <a:p>
            <a:pPr>
              <a:lnSpc>
                <a:spcPct val="90000"/>
              </a:lnSpc>
            </a:pPr>
            <a:r>
              <a:rPr lang="tr-TR" sz="2400" dirty="0" err="1" smtClean="0">
                <a:cs typeface="Times New Roman" pitchFamily="18" charset="0"/>
              </a:rPr>
              <a:t>Sosyo</a:t>
            </a:r>
            <a:r>
              <a:rPr lang="tr-TR" sz="2400" dirty="0" smtClean="0">
                <a:cs typeface="Times New Roman" pitchFamily="18" charset="0"/>
              </a:rPr>
              <a:t>-bilimsel konulara duyarlı olma</a:t>
            </a:r>
            <a:r>
              <a:rPr lang="en-US" sz="2800" dirty="0" smtClean="0">
                <a:cs typeface="Times New Roman" pitchFamily="18" charset="0"/>
              </a:rPr>
              <a:t> </a:t>
            </a:r>
            <a:endParaRPr lang="tr-TR" sz="2800" dirty="0" smtClean="0">
              <a:cs typeface="Times New Roman" pitchFamily="18" charset="0"/>
            </a:endParaRPr>
          </a:p>
          <a:p>
            <a:pPr>
              <a:lnSpc>
                <a:spcPct val="90000"/>
              </a:lnSpc>
            </a:pPr>
            <a:r>
              <a:rPr lang="tr-TR" sz="2800" dirty="0" err="1" smtClean="0">
                <a:cs typeface="Times New Roman" pitchFamily="18" charset="0"/>
              </a:rPr>
              <a:t>vb</a:t>
            </a:r>
            <a:endParaRPr lang="en-US" sz="2800" dirty="0" smtClean="0">
              <a:cs typeface="Times New Roman" pitchFamily="18" charset="0"/>
            </a:endParaRPr>
          </a:p>
          <a:p>
            <a:pPr>
              <a:lnSpc>
                <a:spcPct val="90000"/>
              </a:lnSpc>
            </a:pPr>
            <a:endParaRPr lang="en-US" sz="2800" dirty="0" smtClean="0"/>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AAF539D8-2890-4C3B-806D-93CE41546A52}" type="slidenum">
              <a:rPr lang="tr-TR" smtClean="0"/>
              <a:pPr>
                <a:defRPr/>
              </a:pPr>
              <a:t>15</a:t>
            </a:fld>
            <a:endParaRPr lang="tr-TR"/>
          </a:p>
        </p:txBody>
      </p:sp>
    </p:spTree>
    <p:extLst>
      <p:ext uri="{BB962C8B-B14F-4D97-AF65-F5344CB8AC3E}">
        <p14:creationId xmlns:p14="http://schemas.microsoft.com/office/powerpoint/2010/main" val="3596444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144588"/>
            <a:ext cx="7772400" cy="608012"/>
          </a:xfrm>
        </p:spPr>
        <p:txBody>
          <a:bodyPr>
            <a:normAutofit fontScale="90000"/>
          </a:bodyPr>
          <a:lstStyle/>
          <a:p>
            <a:pPr>
              <a:defRPr/>
            </a:pPr>
            <a:endParaRPr lang="tr-TR"/>
          </a:p>
        </p:txBody>
      </p:sp>
      <p:sp>
        <p:nvSpPr>
          <p:cNvPr id="24579" name="Rectangle 3"/>
          <p:cNvSpPr>
            <a:spLocks noGrp="1" noChangeArrowheads="1"/>
          </p:cNvSpPr>
          <p:nvPr>
            <p:ph type="body" idx="1"/>
          </p:nvPr>
        </p:nvSpPr>
        <p:spPr/>
        <p:txBody>
          <a:bodyPr/>
          <a:lstStyle/>
          <a:p>
            <a:r>
              <a:rPr lang="en-US" b="1" i="1" smtClean="0"/>
              <a:t>Önemi </a:t>
            </a:r>
            <a:r>
              <a:rPr lang="en-US" b="1" i="1" smtClean="0">
                <a:solidFill>
                  <a:srgbClr val="FF0000"/>
                </a:solidFill>
              </a:rPr>
              <a:t>Azalan</a:t>
            </a:r>
            <a:r>
              <a:rPr lang="en-US" b="1" i="1" smtClean="0"/>
              <a:t> </a:t>
            </a:r>
            <a:r>
              <a:rPr lang="tr-TR" b="1" i="1" smtClean="0">
                <a:sym typeface="Wingdings" pitchFamily="2" charset="2"/>
              </a:rPr>
              <a:t> </a:t>
            </a:r>
            <a:r>
              <a:rPr lang="en-US" b="1" i="1" smtClean="0"/>
              <a:t>Beceriler</a:t>
            </a:r>
            <a:endParaRPr lang="en-US" smtClean="0">
              <a:cs typeface="Times New Roman" pitchFamily="18" charset="0"/>
            </a:endParaRPr>
          </a:p>
          <a:p>
            <a:r>
              <a:rPr lang="en-US" smtClean="0"/>
              <a:t>Algoritmik hesaplama</a:t>
            </a:r>
            <a:endParaRPr lang="tr-TR" smtClean="0"/>
          </a:p>
          <a:p>
            <a:r>
              <a:rPr lang="en-US" smtClean="0">
                <a:cs typeface="Times New Roman" pitchFamily="18" charset="0"/>
              </a:rPr>
              <a:t>Ezber bilgi</a:t>
            </a:r>
          </a:p>
          <a:p>
            <a:r>
              <a:rPr lang="en-US" smtClean="0">
                <a:cs typeface="Times New Roman" pitchFamily="18" charset="0"/>
              </a:rPr>
              <a:t>Derinliği olmadan çok sayıda kavram ve prensibi ö</a:t>
            </a:r>
            <a:r>
              <a:rPr lang="tr-TR" smtClean="0"/>
              <a:t>ğ</a:t>
            </a:r>
            <a:r>
              <a:rPr lang="en-US" smtClean="0">
                <a:cs typeface="Times New Roman" pitchFamily="18" charset="0"/>
              </a:rPr>
              <a:t>renme</a:t>
            </a:r>
          </a:p>
          <a:p>
            <a:r>
              <a:rPr lang="en-US" smtClean="0">
                <a:cs typeface="Times New Roman" pitchFamily="18" charset="0"/>
              </a:rPr>
              <a:t>Yazılı materyallerdeki bilgileri aynen aktarma</a:t>
            </a:r>
          </a:p>
          <a:p>
            <a:pPr>
              <a:buFontTx/>
              <a:buNone/>
            </a:pPr>
            <a:endParaRPr lang="en-US" smtClean="0">
              <a:cs typeface="Times New Roman" pitchFamily="18" charset="0"/>
            </a:endParaRPr>
          </a:p>
          <a:p>
            <a:endParaRPr lang="en-US" smtClean="0"/>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73F26E15-C0DE-43A5-A5D6-347C8344D63F}" type="slidenum">
              <a:rPr lang="tr-TR" smtClean="0"/>
              <a:pPr>
                <a:defRPr/>
              </a:pPr>
              <a:t>16</a:t>
            </a:fld>
            <a:endParaRPr lang="tr-TR"/>
          </a:p>
        </p:txBody>
      </p:sp>
    </p:spTree>
    <p:extLst>
      <p:ext uri="{BB962C8B-B14F-4D97-AF65-F5344CB8AC3E}">
        <p14:creationId xmlns:p14="http://schemas.microsoft.com/office/powerpoint/2010/main" val="3245704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285126222"/>
              </p:ext>
            </p:extLst>
          </p:nvPr>
        </p:nvGraphicFramePr>
        <p:xfrm>
          <a:off x="107504" y="1484784"/>
          <a:ext cx="8856984"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Başlık 2"/>
          <p:cNvSpPr>
            <a:spLocks noGrp="1"/>
          </p:cNvSpPr>
          <p:nvPr>
            <p:ph type="title"/>
          </p:nvPr>
        </p:nvSpPr>
        <p:spPr/>
        <p:txBody>
          <a:bodyPr/>
          <a:lstStyle/>
          <a:p>
            <a:pPr algn="ctr" eaLnBrk="1" fontAlgn="auto" hangingPunct="1">
              <a:spcAft>
                <a:spcPts val="0"/>
              </a:spcAft>
              <a:defRPr/>
            </a:pPr>
            <a:r>
              <a:rPr lang="tr-TR" dirty="0" smtClean="0">
                <a:solidFill>
                  <a:srgbClr val="00B0F0"/>
                </a:solidFill>
                <a:latin typeface="Arial" pitchFamily="34" charset="0"/>
                <a:cs typeface="Arial" pitchFamily="34" charset="0"/>
              </a:rPr>
              <a:t>Öğrenmenin Özellikleri</a:t>
            </a:r>
            <a:endParaRPr lang="tr-TR" dirty="0">
              <a:solidFill>
                <a:srgbClr val="00B0F0"/>
              </a:solidFill>
              <a:latin typeface="Arial" pitchFamily="34" charset="0"/>
              <a:cs typeface="Arial" pitchFamily="34" charset="0"/>
            </a:endParaRP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5" name="Altbilgi Yer Tutucusu 4"/>
          <p:cNvSpPr>
            <a:spLocks noGrp="1"/>
          </p:cNvSpPr>
          <p:nvPr>
            <p:ph type="ftr" sz="quarter" idx="11"/>
          </p:nvPr>
        </p:nvSpPr>
        <p:spPr/>
        <p:txBody>
          <a:bodyPr/>
          <a:lstStyle/>
          <a:p>
            <a:pPr>
              <a:defRPr/>
            </a:pPr>
            <a:r>
              <a:rPr lang="tr-TR"/>
              <a:t>Prof.Dr.Fitnat Kaptan    </a:t>
            </a:r>
          </a:p>
        </p:txBody>
      </p:sp>
      <p:sp>
        <p:nvSpPr>
          <p:cNvPr id="6" name="Slayt Numarası Yer Tutucusu 5"/>
          <p:cNvSpPr>
            <a:spLocks noGrp="1"/>
          </p:cNvSpPr>
          <p:nvPr>
            <p:ph type="sldNum" sz="quarter" idx="12"/>
          </p:nvPr>
        </p:nvSpPr>
        <p:spPr/>
        <p:txBody>
          <a:bodyPr/>
          <a:lstStyle/>
          <a:p>
            <a:pPr>
              <a:defRPr/>
            </a:pPr>
            <a:fld id="{9CF2F23E-3D2D-402C-8068-8D18C88E31C4}" type="slidenum">
              <a:rPr lang="tr-TR" smtClean="0"/>
              <a:pPr>
                <a:defRPr/>
              </a:pPr>
              <a:t>17</a:t>
            </a:fld>
            <a:endParaRPr lang="tr-TR"/>
          </a:p>
        </p:txBody>
      </p:sp>
    </p:spTree>
    <p:extLst>
      <p:ext uri="{BB962C8B-B14F-4D97-AF65-F5344CB8AC3E}">
        <p14:creationId xmlns:p14="http://schemas.microsoft.com/office/powerpoint/2010/main" val="1272063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tr-TR" altLang="tr-TR" sz="4000" dirty="0" smtClean="0">
                <a:solidFill>
                  <a:srgbClr val="FF0000"/>
                </a:solidFill>
                <a:latin typeface="Arial" pitchFamily="34" charset="0"/>
                <a:cs typeface="Arial" pitchFamily="34" charset="0"/>
              </a:rPr>
              <a:t>Öğrenen</a:t>
            </a:r>
            <a:r>
              <a:rPr lang="tr-TR" altLang="tr-TR" sz="4000" dirty="0" smtClean="0">
                <a:latin typeface="Arial" pitchFamily="34" charset="0"/>
                <a:cs typeface="Arial" pitchFamily="34" charset="0"/>
              </a:rPr>
              <a:t>;</a:t>
            </a:r>
            <a:endParaRPr lang="en-US" altLang="tr-TR" sz="4000" dirty="0" smtClean="0">
              <a:latin typeface="Arial" pitchFamily="34" charset="0"/>
              <a:cs typeface="Arial" pitchFamily="34" charset="0"/>
            </a:endParaRPr>
          </a:p>
        </p:txBody>
      </p:sp>
      <p:sp>
        <p:nvSpPr>
          <p:cNvPr id="27651" name="Rectangle 3"/>
          <p:cNvSpPr>
            <a:spLocks noGrp="1" noChangeArrowheads="1"/>
          </p:cNvSpPr>
          <p:nvPr>
            <p:ph type="body" idx="1"/>
          </p:nvPr>
        </p:nvSpPr>
        <p:spPr>
          <a:xfrm>
            <a:off x="457200" y="908050"/>
            <a:ext cx="8229600" cy="521811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buClr>
                <a:srgbClr val="FF9900"/>
              </a:buClr>
            </a:pPr>
            <a:r>
              <a:rPr lang="tr-TR" altLang="tr-TR" sz="2800" dirty="0" smtClean="0">
                <a:latin typeface="Arial" charset="0"/>
                <a:cs typeface="Arial" charset="0"/>
              </a:rPr>
              <a:t>Aktif, katılımcı, </a:t>
            </a:r>
          </a:p>
          <a:p>
            <a:pPr eaLnBrk="1" hangingPunct="1">
              <a:lnSpc>
                <a:spcPct val="80000"/>
              </a:lnSpc>
              <a:buClr>
                <a:srgbClr val="FF9900"/>
              </a:buClr>
            </a:pPr>
            <a:r>
              <a:rPr lang="tr-TR" altLang="tr-TR" sz="2800" dirty="0" smtClean="0">
                <a:latin typeface="Arial" charset="0"/>
                <a:cs typeface="Arial" charset="0"/>
              </a:rPr>
              <a:t>Soru soran, sorgulayan,</a:t>
            </a:r>
          </a:p>
          <a:p>
            <a:pPr eaLnBrk="1" hangingPunct="1">
              <a:lnSpc>
                <a:spcPct val="80000"/>
              </a:lnSpc>
              <a:buClr>
                <a:srgbClr val="FF9900"/>
              </a:buClr>
            </a:pPr>
            <a:r>
              <a:rPr lang="tr-TR" altLang="tr-TR" sz="2800" dirty="0" smtClean="0">
                <a:latin typeface="Arial" charset="0"/>
                <a:cs typeface="Arial" charset="0"/>
              </a:rPr>
              <a:t>Problemleri çözen,</a:t>
            </a:r>
          </a:p>
          <a:p>
            <a:pPr eaLnBrk="1" hangingPunct="1">
              <a:lnSpc>
                <a:spcPct val="80000"/>
              </a:lnSpc>
              <a:buClr>
                <a:srgbClr val="FF9900"/>
              </a:buClr>
            </a:pPr>
            <a:r>
              <a:rPr lang="tr-TR" altLang="tr-TR" sz="2800" dirty="0" smtClean="0">
                <a:latin typeface="Arial" charset="0"/>
                <a:cs typeface="Arial" charset="0"/>
              </a:rPr>
              <a:t>Yenilikçi,</a:t>
            </a:r>
          </a:p>
          <a:p>
            <a:pPr eaLnBrk="1" hangingPunct="1">
              <a:lnSpc>
                <a:spcPct val="80000"/>
              </a:lnSpc>
              <a:buClr>
                <a:srgbClr val="FF9900"/>
              </a:buClr>
            </a:pPr>
            <a:r>
              <a:rPr lang="tr-TR" altLang="tr-TR" sz="2800" dirty="0" smtClean="0">
                <a:latin typeface="Arial" charset="0"/>
                <a:cs typeface="Arial" charset="0"/>
              </a:rPr>
              <a:t>Takım çalışması yapabilen,</a:t>
            </a:r>
          </a:p>
          <a:p>
            <a:pPr eaLnBrk="1" hangingPunct="1">
              <a:lnSpc>
                <a:spcPct val="80000"/>
              </a:lnSpc>
              <a:buClr>
                <a:srgbClr val="FF9900"/>
              </a:buClr>
            </a:pPr>
            <a:r>
              <a:rPr lang="tr-TR" altLang="tr-TR" sz="2800" dirty="0" smtClean="0">
                <a:latin typeface="Arial" charset="0"/>
                <a:cs typeface="Arial" charset="0"/>
              </a:rPr>
              <a:t>Öğrenmeyi öğrenen,</a:t>
            </a:r>
          </a:p>
          <a:p>
            <a:pPr eaLnBrk="1" hangingPunct="1">
              <a:lnSpc>
                <a:spcPct val="80000"/>
              </a:lnSpc>
              <a:buClr>
                <a:srgbClr val="FF9900"/>
              </a:buClr>
            </a:pPr>
            <a:r>
              <a:rPr lang="tr-TR" altLang="tr-TR" sz="2800" dirty="0" smtClean="0">
                <a:latin typeface="Arial" charset="0"/>
                <a:cs typeface="Arial" charset="0"/>
              </a:rPr>
              <a:t>Bilgiye ulaşma yol ve yöntemlerini öğrenen, </a:t>
            </a:r>
          </a:p>
          <a:p>
            <a:pPr eaLnBrk="1" hangingPunct="1">
              <a:lnSpc>
                <a:spcPct val="80000"/>
              </a:lnSpc>
              <a:buClr>
                <a:srgbClr val="FF9900"/>
              </a:buClr>
            </a:pPr>
            <a:r>
              <a:rPr lang="tr-TR" altLang="tr-TR" sz="2800" dirty="0" smtClean="0">
                <a:latin typeface="Arial" charset="0"/>
                <a:cs typeface="Arial" charset="0"/>
              </a:rPr>
              <a:t>Uygulayan, hayata geçiren,</a:t>
            </a:r>
          </a:p>
          <a:p>
            <a:pPr eaLnBrk="1" hangingPunct="1">
              <a:lnSpc>
                <a:spcPct val="80000"/>
              </a:lnSpc>
              <a:buClr>
                <a:srgbClr val="FF9900"/>
              </a:buClr>
            </a:pPr>
            <a:r>
              <a:rPr lang="tr-TR" altLang="tr-TR" sz="2800" dirty="0" smtClean="0">
                <a:latin typeface="Arial" charset="0"/>
                <a:cs typeface="Arial" charset="0"/>
              </a:rPr>
              <a:t>Daha fazla bilgiye erişme heyecanı</a:t>
            </a:r>
          </a:p>
          <a:p>
            <a:pPr eaLnBrk="1" hangingPunct="1">
              <a:lnSpc>
                <a:spcPct val="80000"/>
              </a:lnSpc>
              <a:buClr>
                <a:srgbClr val="FF9900"/>
              </a:buClr>
              <a:buFontTx/>
              <a:buNone/>
            </a:pPr>
            <a:r>
              <a:rPr lang="tr-TR" altLang="tr-TR" sz="2800" dirty="0" smtClean="0">
                <a:latin typeface="Arial" charset="0"/>
                <a:cs typeface="Arial" charset="0"/>
              </a:rPr>
              <a:t>    duyan</a:t>
            </a:r>
          </a:p>
          <a:p>
            <a:pPr eaLnBrk="1" hangingPunct="1">
              <a:lnSpc>
                <a:spcPct val="80000"/>
              </a:lnSpc>
              <a:buClr>
                <a:srgbClr val="FF9900"/>
              </a:buClr>
              <a:buFontTx/>
              <a:buNone/>
            </a:pPr>
            <a:endParaRPr lang="tr-TR" altLang="tr-TR" sz="2800" dirty="0" smtClean="0">
              <a:latin typeface="Arial" charset="0"/>
              <a:cs typeface="Arial" charset="0"/>
            </a:endParaRPr>
          </a:p>
          <a:p>
            <a:pPr eaLnBrk="1" hangingPunct="1">
              <a:lnSpc>
                <a:spcPct val="80000"/>
              </a:lnSpc>
            </a:pPr>
            <a:endParaRPr lang="en-US" altLang="tr-TR" sz="2800" dirty="0" smtClean="0">
              <a:latin typeface="Comic Sans MS" pitchFamily="66" charset="0"/>
            </a:endParaRP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68348F04-ED88-42BB-A7F4-40D376852082}" type="slidenum">
              <a:rPr lang="tr-TR" smtClean="0"/>
              <a:pPr>
                <a:defRPr/>
              </a:pPr>
              <a:t>18</a:t>
            </a:fld>
            <a:endParaRPr lang="tr-TR"/>
          </a:p>
        </p:txBody>
      </p:sp>
    </p:spTree>
    <p:extLst>
      <p:ext uri="{BB962C8B-B14F-4D97-AF65-F5344CB8AC3E}">
        <p14:creationId xmlns:p14="http://schemas.microsoft.com/office/powerpoint/2010/main" val="362853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tr-TR" altLang="tr-TR" dirty="0" smtClean="0">
                <a:solidFill>
                  <a:srgbClr val="FF0000"/>
                </a:solidFill>
                <a:latin typeface="Arial" pitchFamily="34" charset="0"/>
                <a:cs typeface="Arial" pitchFamily="34" charset="0"/>
              </a:rPr>
              <a:t>Öğretici</a:t>
            </a:r>
            <a:r>
              <a:rPr lang="tr-TR" altLang="tr-TR" dirty="0" smtClean="0">
                <a:latin typeface="Arial" pitchFamily="34" charset="0"/>
                <a:cs typeface="Arial" pitchFamily="34" charset="0"/>
              </a:rPr>
              <a:t>;</a:t>
            </a:r>
            <a:endParaRPr lang="en-US" altLang="tr-TR" dirty="0" smtClean="0">
              <a:latin typeface="Arial" pitchFamily="34" charset="0"/>
              <a:cs typeface="Arial" pitchFamily="34" charset="0"/>
            </a:endParaRPr>
          </a:p>
        </p:txBody>
      </p:sp>
      <p:sp>
        <p:nvSpPr>
          <p:cNvPr id="28675" name="Rectangle 3"/>
          <p:cNvSpPr>
            <a:spLocks noGrp="1" noChangeArrowheads="1"/>
          </p:cNvSpPr>
          <p:nvPr>
            <p:ph type="body" idx="1"/>
          </p:nvPr>
        </p:nvSpPr>
        <p:spPr>
          <a:xfrm>
            <a:off x="457200" y="1341438"/>
            <a:ext cx="8229600" cy="47847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rgbClr val="FF9900"/>
              </a:buClr>
            </a:pPr>
            <a:r>
              <a:rPr lang="tr-TR" altLang="tr-TR" dirty="0" smtClean="0">
                <a:latin typeface="Arial" charset="0"/>
                <a:cs typeface="Arial" charset="0"/>
              </a:rPr>
              <a:t>Bilgiyi örgütleyen ve öğrenene uygun hale getiren</a:t>
            </a:r>
          </a:p>
          <a:p>
            <a:pPr eaLnBrk="1" hangingPunct="1">
              <a:buClr>
                <a:srgbClr val="FF9900"/>
              </a:buClr>
            </a:pPr>
            <a:endParaRPr lang="tr-TR" altLang="tr-TR" dirty="0" smtClean="0">
              <a:latin typeface="Arial" charset="0"/>
              <a:cs typeface="Arial" charset="0"/>
            </a:endParaRPr>
          </a:p>
          <a:p>
            <a:pPr eaLnBrk="1" hangingPunct="1">
              <a:buClr>
                <a:srgbClr val="FF9900"/>
              </a:buClr>
            </a:pPr>
            <a:r>
              <a:rPr lang="tr-TR" altLang="tr-TR" dirty="0" smtClean="0">
                <a:latin typeface="Arial" charset="0"/>
                <a:cs typeface="Arial" charset="0"/>
              </a:rPr>
              <a:t>Öğrenme ortamını hazırlayan </a:t>
            </a:r>
          </a:p>
          <a:p>
            <a:pPr eaLnBrk="1" hangingPunct="1">
              <a:buClr>
                <a:srgbClr val="FF9900"/>
              </a:buClr>
            </a:pPr>
            <a:endParaRPr lang="tr-TR" altLang="tr-TR" dirty="0" smtClean="0">
              <a:latin typeface="Arial" charset="0"/>
              <a:cs typeface="Arial" charset="0"/>
            </a:endParaRPr>
          </a:p>
          <a:p>
            <a:pPr eaLnBrk="1" hangingPunct="1">
              <a:buClr>
                <a:srgbClr val="FF9900"/>
              </a:buClr>
            </a:pPr>
            <a:r>
              <a:rPr lang="tr-TR" altLang="tr-TR" dirty="0" smtClean="0">
                <a:latin typeface="Arial" charset="0"/>
                <a:cs typeface="Arial" charset="0"/>
              </a:rPr>
              <a:t>Öğrenenin aktif katılımını sağlayan</a:t>
            </a:r>
          </a:p>
          <a:p>
            <a:pPr eaLnBrk="1" hangingPunct="1">
              <a:buClr>
                <a:srgbClr val="FF9900"/>
              </a:buClr>
            </a:pPr>
            <a:endParaRPr lang="tr-TR" altLang="tr-TR" dirty="0" smtClean="0">
              <a:latin typeface="Arial" charset="0"/>
              <a:cs typeface="Arial" charset="0"/>
            </a:endParaRPr>
          </a:p>
          <a:p>
            <a:pPr eaLnBrk="1" hangingPunct="1">
              <a:buClr>
                <a:srgbClr val="FF9900"/>
              </a:buClr>
            </a:pPr>
            <a:r>
              <a:rPr lang="tr-TR" altLang="tr-TR" dirty="0" smtClean="0">
                <a:latin typeface="Arial" charset="0"/>
                <a:cs typeface="Arial" charset="0"/>
              </a:rPr>
              <a:t>Yönlendiren, izleyen ve değerlendiren</a:t>
            </a:r>
          </a:p>
          <a:p>
            <a:pPr eaLnBrk="1" hangingPunct="1">
              <a:buClr>
                <a:srgbClr val="FF9900"/>
              </a:buClr>
            </a:pPr>
            <a:endParaRPr lang="tr-TR" altLang="tr-TR" dirty="0" smtClean="0">
              <a:solidFill>
                <a:schemeClr val="accent2"/>
              </a:solidFill>
              <a:latin typeface="Comic Sans MS" pitchFamily="66" charset="0"/>
            </a:endParaRPr>
          </a:p>
          <a:p>
            <a:pPr eaLnBrk="1" hangingPunct="1"/>
            <a:endParaRPr lang="en-US" altLang="tr-TR" sz="2800" dirty="0" smtClean="0"/>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0DA6D9A5-0686-44E2-AB4E-C5A1059E2BA9}" type="slidenum">
              <a:rPr lang="tr-TR" smtClean="0"/>
              <a:pPr>
                <a:defRPr/>
              </a:pPr>
              <a:t>19</a:t>
            </a:fld>
            <a:endParaRPr lang="tr-TR"/>
          </a:p>
        </p:txBody>
      </p:sp>
    </p:spTree>
    <p:extLst>
      <p:ext uri="{BB962C8B-B14F-4D97-AF65-F5344CB8AC3E}">
        <p14:creationId xmlns:p14="http://schemas.microsoft.com/office/powerpoint/2010/main" val="2060656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a:p>
        </p:txBody>
      </p:sp>
      <p:sp>
        <p:nvSpPr>
          <p:cNvPr id="12291" name="İçerik Yer Tutucusu 2"/>
          <p:cNvSpPr>
            <a:spLocks noGrp="1"/>
          </p:cNvSpPr>
          <p:nvPr>
            <p:ph idx="1"/>
          </p:nvPr>
        </p:nvSpPr>
        <p:spPr/>
        <p:txBody>
          <a:bodyPr/>
          <a:lstStyle/>
          <a:p>
            <a:endParaRPr lang="tr-TR" sz="4000" smtClean="0">
              <a:solidFill>
                <a:srgbClr val="FF0000"/>
              </a:solidFill>
            </a:endParaRPr>
          </a:p>
          <a:p>
            <a:pPr marL="1114425" lvl="4" indent="0">
              <a:buFont typeface="Wingdings 2" pitchFamily="18" charset="2"/>
              <a:buNone/>
            </a:pPr>
            <a:endParaRPr lang="tr-TR" sz="2800" smtClean="0">
              <a:solidFill>
                <a:srgbClr val="FF0000"/>
              </a:solidFill>
            </a:endParaRPr>
          </a:p>
          <a:p>
            <a:pPr marL="1114425" lvl="4" indent="0">
              <a:buFont typeface="Wingdings 2" pitchFamily="18" charset="2"/>
              <a:buNone/>
            </a:pPr>
            <a:r>
              <a:rPr lang="tr-TR" sz="4800" smtClean="0">
                <a:solidFill>
                  <a:srgbClr val="FF0000"/>
                </a:solidFill>
              </a:rPr>
              <a:t>EĞİTİM ŞART </a:t>
            </a:r>
            <a:r>
              <a:rPr lang="tr-TR" sz="4800" smtClean="0">
                <a:solidFill>
                  <a:srgbClr val="FF0000"/>
                </a:solidFill>
                <a:sym typeface="Wingdings" pitchFamily="2" charset="2"/>
              </a:rPr>
              <a:t>    </a:t>
            </a:r>
            <a:endParaRPr lang="tr-TR" sz="4800" smtClean="0">
              <a:solidFill>
                <a:srgbClr val="FF0000"/>
              </a:solidFill>
            </a:endParaRPr>
          </a:p>
        </p:txBody>
      </p:sp>
      <p:sp>
        <p:nvSpPr>
          <p:cNvPr id="3" name="Veri Yer Tutucusu 2"/>
          <p:cNvSpPr>
            <a:spLocks noGrp="1"/>
          </p:cNvSpPr>
          <p:nvPr>
            <p:ph type="dt" sz="quarter" idx="10"/>
          </p:nvPr>
        </p:nvSpPr>
        <p:spPr/>
        <p:txBody>
          <a:bodyPr/>
          <a:lstStyle/>
          <a:p>
            <a:pPr>
              <a:defRPr/>
            </a:pPr>
            <a:r>
              <a:rPr lang="tr-TR" smtClean="0"/>
              <a:t>05.02.2019</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D4E8724B-6B32-440E-8BAB-F07134089898}" type="slidenum">
              <a:rPr lang="tr-TR" smtClean="0"/>
              <a:pPr>
                <a:defRPr/>
              </a:pPr>
              <a:t>2</a:t>
            </a:fld>
            <a:endParaRPr lang="tr-TR"/>
          </a:p>
        </p:txBody>
      </p:sp>
    </p:spTree>
    <p:extLst>
      <p:ext uri="{BB962C8B-B14F-4D97-AF65-F5344CB8AC3E}">
        <p14:creationId xmlns:p14="http://schemas.microsoft.com/office/powerpoint/2010/main" val="290644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defRPr/>
            </a:pPr>
            <a:r>
              <a:rPr lang="tr-TR" altLang="tr-TR" dirty="0" smtClean="0">
                <a:solidFill>
                  <a:srgbClr val="33CCFF"/>
                </a:solidFill>
                <a:latin typeface="Arial" pitchFamily="34" charset="0"/>
                <a:cs typeface="Arial" pitchFamily="34" charset="0"/>
              </a:rPr>
              <a:t>DEĞİŞİM ALANLARI</a:t>
            </a:r>
            <a:endParaRPr lang="en-US" altLang="tr-TR" dirty="0" smtClean="0">
              <a:solidFill>
                <a:srgbClr val="33CCFF"/>
              </a:solidFill>
              <a:latin typeface="Arial" pitchFamily="34" charset="0"/>
              <a:cs typeface="Arial" pitchFamily="34" charset="0"/>
            </a:endParaRPr>
          </a:p>
        </p:txBody>
      </p:sp>
      <p:sp>
        <p:nvSpPr>
          <p:cNvPr id="29699"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buClr>
                <a:srgbClr val="FF9900"/>
              </a:buClr>
            </a:pPr>
            <a:r>
              <a:rPr lang="tr-TR" altLang="tr-TR" sz="2000" dirty="0" smtClean="0">
                <a:latin typeface="Arial" charset="0"/>
                <a:cs typeface="Arial" charset="0"/>
              </a:rPr>
              <a:t>Eğitim programları </a:t>
            </a:r>
          </a:p>
          <a:p>
            <a:pPr eaLnBrk="1" hangingPunct="1">
              <a:lnSpc>
                <a:spcPct val="80000"/>
              </a:lnSpc>
              <a:buClr>
                <a:srgbClr val="FF9900"/>
              </a:buClr>
            </a:pPr>
            <a:endParaRPr lang="tr-TR" altLang="tr-TR" sz="2000" dirty="0" smtClean="0">
              <a:latin typeface="Arial" charset="0"/>
              <a:cs typeface="Arial" charset="0"/>
            </a:endParaRPr>
          </a:p>
          <a:p>
            <a:pPr eaLnBrk="1" hangingPunct="1">
              <a:lnSpc>
                <a:spcPct val="80000"/>
              </a:lnSpc>
              <a:buClr>
                <a:srgbClr val="FF9900"/>
              </a:buClr>
            </a:pPr>
            <a:r>
              <a:rPr lang="tr-TR" altLang="tr-TR" sz="2000" dirty="0" smtClean="0">
                <a:latin typeface="Arial" charset="0"/>
                <a:cs typeface="Arial" charset="0"/>
              </a:rPr>
              <a:t>Öğrenme ortamları </a:t>
            </a:r>
          </a:p>
          <a:p>
            <a:pPr eaLnBrk="1" hangingPunct="1">
              <a:lnSpc>
                <a:spcPct val="80000"/>
              </a:lnSpc>
              <a:buClr>
                <a:srgbClr val="FF9900"/>
              </a:buClr>
            </a:pPr>
            <a:endParaRPr lang="tr-TR" altLang="tr-TR" sz="2000" dirty="0" smtClean="0">
              <a:latin typeface="Arial" charset="0"/>
              <a:cs typeface="Arial" charset="0"/>
            </a:endParaRPr>
          </a:p>
          <a:p>
            <a:pPr eaLnBrk="1" hangingPunct="1">
              <a:lnSpc>
                <a:spcPct val="80000"/>
              </a:lnSpc>
              <a:buClr>
                <a:srgbClr val="FF9900"/>
              </a:buClr>
            </a:pPr>
            <a:r>
              <a:rPr lang="tr-TR" altLang="tr-TR" sz="2000" dirty="0" smtClean="0">
                <a:latin typeface="Arial" charset="0"/>
                <a:cs typeface="Arial" charset="0"/>
              </a:rPr>
              <a:t>Kalite güvence sistemleri / Akademik değerlendirme mekanizmaları</a:t>
            </a:r>
          </a:p>
          <a:p>
            <a:pPr eaLnBrk="1" hangingPunct="1">
              <a:lnSpc>
                <a:spcPct val="80000"/>
              </a:lnSpc>
              <a:buClr>
                <a:srgbClr val="FF9900"/>
              </a:buClr>
            </a:pPr>
            <a:endParaRPr lang="tr-TR" altLang="tr-TR" sz="2000" dirty="0" smtClean="0">
              <a:latin typeface="Arial" charset="0"/>
              <a:cs typeface="Arial" charset="0"/>
            </a:endParaRPr>
          </a:p>
          <a:p>
            <a:pPr eaLnBrk="1" hangingPunct="1">
              <a:lnSpc>
                <a:spcPct val="80000"/>
              </a:lnSpc>
              <a:buClr>
                <a:srgbClr val="FF9900"/>
              </a:buClr>
            </a:pPr>
            <a:r>
              <a:rPr lang="tr-TR" altLang="tr-TR" sz="2000" dirty="0" smtClean="0">
                <a:latin typeface="Arial" charset="0"/>
                <a:cs typeface="Arial" charset="0"/>
              </a:rPr>
              <a:t>Yaşam boyu öğrenme anlayışı (Sürekli eğitim)</a:t>
            </a:r>
          </a:p>
          <a:p>
            <a:pPr eaLnBrk="1" hangingPunct="1">
              <a:lnSpc>
                <a:spcPct val="80000"/>
              </a:lnSpc>
              <a:buClr>
                <a:srgbClr val="FF9900"/>
              </a:buClr>
            </a:pPr>
            <a:endParaRPr lang="tr-TR" altLang="tr-TR" sz="2000" dirty="0" smtClean="0">
              <a:latin typeface="Arial" charset="0"/>
              <a:cs typeface="Arial" charset="0"/>
            </a:endParaRPr>
          </a:p>
          <a:p>
            <a:pPr eaLnBrk="1" hangingPunct="1">
              <a:lnSpc>
                <a:spcPct val="80000"/>
              </a:lnSpc>
              <a:buClr>
                <a:srgbClr val="FF9900"/>
              </a:buClr>
            </a:pPr>
            <a:r>
              <a:rPr lang="tr-TR" altLang="tr-TR" sz="2000" dirty="0" smtClean="0">
                <a:latin typeface="Arial" charset="0"/>
                <a:cs typeface="Arial" charset="0"/>
              </a:rPr>
              <a:t>Öğrenenin rol ve özelliklerinde değişmeler</a:t>
            </a:r>
          </a:p>
          <a:p>
            <a:pPr eaLnBrk="1" hangingPunct="1">
              <a:lnSpc>
                <a:spcPct val="80000"/>
              </a:lnSpc>
              <a:buClr>
                <a:srgbClr val="FF9900"/>
              </a:buClr>
            </a:pPr>
            <a:endParaRPr lang="tr-TR" altLang="tr-TR" sz="2000" dirty="0" smtClean="0">
              <a:latin typeface="Arial" charset="0"/>
              <a:cs typeface="Arial" charset="0"/>
            </a:endParaRPr>
          </a:p>
          <a:p>
            <a:pPr eaLnBrk="1" hangingPunct="1">
              <a:lnSpc>
                <a:spcPct val="80000"/>
              </a:lnSpc>
              <a:buClr>
                <a:srgbClr val="FF9900"/>
              </a:buClr>
            </a:pPr>
            <a:r>
              <a:rPr lang="tr-TR" altLang="tr-TR" sz="2000" dirty="0" smtClean="0">
                <a:latin typeface="Arial" charset="0"/>
                <a:cs typeface="Arial" charset="0"/>
              </a:rPr>
              <a:t>Öğretenin rol ve özelliklerinde değişmeler</a:t>
            </a:r>
          </a:p>
          <a:p>
            <a:pPr eaLnBrk="1" hangingPunct="1">
              <a:lnSpc>
                <a:spcPct val="80000"/>
              </a:lnSpc>
              <a:buClr>
                <a:srgbClr val="FF9900"/>
              </a:buClr>
              <a:buFontTx/>
              <a:buNone/>
            </a:pPr>
            <a:endParaRPr lang="tr-TR" altLang="tr-TR" sz="2000" dirty="0" smtClean="0">
              <a:latin typeface="Arial" charset="0"/>
              <a:cs typeface="Arial" charset="0"/>
            </a:endParaRPr>
          </a:p>
          <a:p>
            <a:pPr eaLnBrk="1" hangingPunct="1">
              <a:lnSpc>
                <a:spcPct val="80000"/>
              </a:lnSpc>
              <a:buClr>
                <a:srgbClr val="FF9900"/>
              </a:buClr>
            </a:pPr>
            <a:r>
              <a:rPr lang="tr-TR" altLang="tr-TR" sz="2000" b="1" dirty="0" smtClean="0">
                <a:solidFill>
                  <a:schemeClr val="accent2"/>
                </a:solidFill>
                <a:latin typeface="Arial" charset="0"/>
                <a:cs typeface="Arial" charset="0"/>
              </a:rPr>
              <a:t>DEĞERLENDİRME </a:t>
            </a:r>
          </a:p>
          <a:p>
            <a:pPr eaLnBrk="1" hangingPunct="1">
              <a:lnSpc>
                <a:spcPct val="80000"/>
              </a:lnSpc>
              <a:buClr>
                <a:srgbClr val="FF9900"/>
              </a:buClr>
            </a:pPr>
            <a:endParaRPr lang="tr-TR" altLang="tr-TR" sz="2000" dirty="0" smtClean="0">
              <a:solidFill>
                <a:schemeClr val="accent2"/>
              </a:solidFill>
              <a:latin typeface="Arial" charset="0"/>
              <a:cs typeface="Arial" charset="0"/>
            </a:endParaRPr>
          </a:p>
          <a:p>
            <a:pPr eaLnBrk="1" hangingPunct="1">
              <a:lnSpc>
                <a:spcPct val="80000"/>
              </a:lnSpc>
              <a:buClr>
                <a:srgbClr val="FF9900"/>
              </a:buClr>
              <a:buFontTx/>
              <a:buNone/>
            </a:pPr>
            <a:endParaRPr lang="tr-TR" altLang="tr-TR" sz="2000" dirty="0" smtClean="0">
              <a:solidFill>
                <a:schemeClr val="accent2"/>
              </a:solidFill>
              <a:latin typeface="Comic Sans MS" pitchFamily="66" charset="0"/>
            </a:endParaRPr>
          </a:p>
          <a:p>
            <a:pPr eaLnBrk="1" hangingPunct="1">
              <a:lnSpc>
                <a:spcPct val="80000"/>
              </a:lnSpc>
            </a:pPr>
            <a:endParaRPr lang="en-US" altLang="tr-TR" sz="2000" dirty="0" smtClean="0">
              <a:latin typeface="Comic Sans MS" pitchFamily="66" charset="0"/>
            </a:endParaRP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C00C2826-05FD-4EAD-84AD-41A7B093E245}" type="slidenum">
              <a:rPr lang="tr-TR" smtClean="0"/>
              <a:pPr>
                <a:defRPr/>
              </a:pPr>
              <a:t>20</a:t>
            </a:fld>
            <a:endParaRPr lang="tr-TR"/>
          </a:p>
        </p:txBody>
      </p:sp>
    </p:spTree>
    <p:extLst>
      <p:ext uri="{BB962C8B-B14F-4D97-AF65-F5344CB8AC3E}">
        <p14:creationId xmlns:p14="http://schemas.microsoft.com/office/powerpoint/2010/main" val="254631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defRPr/>
            </a:pPr>
            <a:r>
              <a:rPr lang="tr-TR" altLang="tr-TR" sz="3200" dirty="0" smtClean="0">
                <a:solidFill>
                  <a:srgbClr val="33CCFF"/>
                </a:solidFill>
                <a:latin typeface="Arial" pitchFamily="34" charset="0"/>
                <a:cs typeface="Arial" pitchFamily="34" charset="0"/>
              </a:rPr>
              <a:t>DEĞİŞEN SÜREÇTE DURUMUMUZ</a:t>
            </a:r>
            <a:endParaRPr lang="en-US" altLang="tr-TR" sz="3200" dirty="0" smtClean="0">
              <a:solidFill>
                <a:srgbClr val="33CCFF"/>
              </a:solidFill>
              <a:latin typeface="Arial" pitchFamily="34" charset="0"/>
              <a:cs typeface="Arial" pitchFamily="34" charset="0"/>
            </a:endParaRPr>
          </a:p>
        </p:txBody>
      </p:sp>
      <p:sp>
        <p:nvSpPr>
          <p:cNvPr id="30723"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buFontTx/>
              <a:buNone/>
            </a:pPr>
            <a:endParaRPr lang="tr-TR" altLang="tr-TR" sz="4000" smtClean="0"/>
          </a:p>
          <a:p>
            <a:pPr algn="ctr" eaLnBrk="1" hangingPunct="1">
              <a:buFontTx/>
              <a:buNone/>
            </a:pPr>
            <a:r>
              <a:rPr lang="tr-TR" altLang="tr-TR" sz="4000" smtClean="0">
                <a:latin typeface="Arial" charset="0"/>
                <a:cs typeface="Arial" charset="0"/>
              </a:rPr>
              <a:t>Uluslar arası Sınavlardaki (TIMSS, PISA, PIRLS) Başarı Durumumuz</a:t>
            </a:r>
            <a:endParaRPr lang="en-US" altLang="tr-TR" sz="4000" smtClean="0">
              <a:latin typeface="Arial" charset="0"/>
              <a:cs typeface="Arial" charset="0"/>
            </a:endParaRP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1F47F774-EF1F-4652-BBD3-7666F9221CE6}" type="slidenum">
              <a:rPr lang="tr-TR" smtClean="0"/>
              <a:pPr>
                <a:defRPr/>
              </a:pPr>
              <a:t>21</a:t>
            </a:fld>
            <a:endParaRPr lang="tr-TR"/>
          </a:p>
        </p:txBody>
      </p:sp>
    </p:spTree>
    <p:extLst>
      <p:ext uri="{BB962C8B-B14F-4D97-AF65-F5344CB8AC3E}">
        <p14:creationId xmlns:p14="http://schemas.microsoft.com/office/powerpoint/2010/main" val="3059942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4613"/>
            <a:ext cx="9144000" cy="678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43557D28-A991-4015-89E8-C9373C4F5BF2}" type="slidenum">
              <a:rPr lang="tr-TR" smtClean="0"/>
              <a:pPr>
                <a:defRPr/>
              </a:pPr>
              <a:t>22</a:t>
            </a:fld>
            <a:endParaRPr lang="tr-TR"/>
          </a:p>
        </p:txBody>
      </p:sp>
    </p:spTree>
    <p:extLst>
      <p:ext uri="{BB962C8B-B14F-4D97-AF65-F5344CB8AC3E}">
        <p14:creationId xmlns:p14="http://schemas.microsoft.com/office/powerpoint/2010/main" val="421982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Autofit/>
          </a:bodyPr>
          <a:lstStyle/>
          <a:p>
            <a:pPr algn="ctr" eaLnBrk="1" fontAlgn="auto" hangingPunct="1">
              <a:spcAft>
                <a:spcPts val="0"/>
              </a:spcAft>
              <a:defRPr/>
            </a:pPr>
            <a:r>
              <a:rPr lang="tr-TR" sz="4000" dirty="0" smtClean="0">
                <a:solidFill>
                  <a:srgbClr val="00B0F0"/>
                </a:solidFill>
                <a:latin typeface="Arial" pitchFamily="34" charset="0"/>
                <a:cs typeface="Arial" pitchFamily="34" charset="0"/>
              </a:rPr>
              <a:t>SİSTEM YAKLAŞIMI AÇISINDAN EĞİTİM</a:t>
            </a:r>
            <a:endParaRPr lang="tr-TR" sz="4000" dirty="0">
              <a:solidFill>
                <a:srgbClr val="00B0F0"/>
              </a:solidFill>
              <a:latin typeface="Arial" pitchFamily="34" charset="0"/>
              <a:cs typeface="Arial" pitchFamily="34" charset="0"/>
            </a:endParaRPr>
          </a:p>
        </p:txBody>
      </p:sp>
      <p:sp>
        <p:nvSpPr>
          <p:cNvPr id="31747" name="İçerik Yer Tutucusu 5"/>
          <p:cNvSpPr>
            <a:spLocks noGrp="1"/>
          </p:cNvSpPr>
          <p:nvPr>
            <p:ph idx="1"/>
          </p:nvPr>
        </p:nvSpPr>
        <p:spPr>
          <a:xfrm>
            <a:off x="457200" y="1600200"/>
            <a:ext cx="8229600" cy="4852988"/>
          </a:xfrm>
        </p:spPr>
        <p:txBody>
          <a:bodyPr/>
          <a:lstStyle/>
          <a:p>
            <a:pPr eaLnBrk="1" hangingPunct="1"/>
            <a:endParaRPr lang="tr-TR" smtClean="0"/>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916113"/>
            <a:ext cx="7942262"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5DE1BC97-5862-4EFD-AAB8-8A60503CC474}" type="slidenum">
              <a:rPr lang="tr-TR" smtClean="0"/>
              <a:pPr>
                <a:defRPr/>
              </a:pPr>
              <a:t>23</a:t>
            </a:fld>
            <a:endParaRPr lang="tr-TR"/>
          </a:p>
        </p:txBody>
      </p:sp>
    </p:spTree>
    <p:extLst>
      <p:ext uri="{BB962C8B-B14F-4D97-AF65-F5344CB8AC3E}">
        <p14:creationId xmlns:p14="http://schemas.microsoft.com/office/powerpoint/2010/main" val="293039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ctrTitle"/>
          </p:nvPr>
        </p:nvSpPr>
        <p:spPr>
          <a:xfrm>
            <a:off x="250825" y="0"/>
            <a:ext cx="8713788" cy="6237288"/>
          </a:xfrm>
        </p:spPr>
        <p:txBody>
          <a:bodyPr/>
          <a:lstStyle/>
          <a:p>
            <a:pPr eaLnBrk="1" fontAlgn="auto" hangingPunct="1">
              <a:spcAft>
                <a:spcPts val="0"/>
              </a:spcAft>
              <a:defRPr/>
            </a:pPr>
            <a:r>
              <a:rPr lang="tr-TR" sz="3200" b="1" dirty="0">
                <a:solidFill>
                  <a:srgbClr val="00B0F0"/>
                </a:solidFill>
                <a:latin typeface="Arial" pitchFamily="34" charset="0"/>
                <a:cs typeface="Arial" pitchFamily="34" charset="0"/>
              </a:rPr>
              <a:t>ÖĞRETİM </a:t>
            </a:r>
            <a:r>
              <a:rPr lang="tr-TR" sz="3200" b="1" dirty="0">
                <a:solidFill>
                  <a:schemeClr val="tx2">
                    <a:satMod val="130000"/>
                  </a:schemeClr>
                </a:solidFill>
              </a:rPr>
              <a:t/>
            </a:r>
            <a:br>
              <a:rPr lang="tr-TR" sz="3200" b="1" dirty="0">
                <a:solidFill>
                  <a:schemeClr val="tx2">
                    <a:satMod val="130000"/>
                  </a:schemeClr>
                </a:solidFill>
              </a:rPr>
            </a:br>
            <a:r>
              <a:rPr lang="tr-TR" sz="3200" b="1" dirty="0">
                <a:solidFill>
                  <a:schemeClr val="tx2">
                    <a:satMod val="130000"/>
                  </a:schemeClr>
                </a:solidFill>
              </a:rPr>
              <a:t/>
            </a:r>
            <a:br>
              <a:rPr lang="tr-TR" sz="3200" b="1" dirty="0">
                <a:solidFill>
                  <a:schemeClr val="tx2">
                    <a:satMod val="130000"/>
                  </a:schemeClr>
                </a:solidFill>
              </a:rPr>
            </a:br>
            <a:r>
              <a:rPr lang="tr-TR" sz="3200" b="1" dirty="0">
                <a:solidFill>
                  <a:schemeClr val="tx1"/>
                </a:solidFill>
                <a:latin typeface="Arial" pitchFamily="34" charset="0"/>
                <a:cs typeface="Arial" pitchFamily="34" charset="0"/>
              </a:rPr>
              <a:t>Öğretim, eğitim faaliyetlerinin amaçlı, planlı, düzenli bir şekilde öğrencilerin ilgi ve ihtiyaçları da dikkate alınarak belirli bir zaman dilimi içerisinde çeşitli yöntemler ve araçlar kullanılarak gerçekleştirilmesidir.</a:t>
            </a:r>
          </a:p>
        </p:txBody>
      </p:sp>
      <p:pic>
        <p:nvPicPr>
          <p:cNvPr id="337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16632"/>
            <a:ext cx="2736304" cy="237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i Yer Tutucusu 1"/>
          <p:cNvSpPr>
            <a:spLocks noGrp="1"/>
          </p:cNvSpPr>
          <p:nvPr>
            <p:ph type="dt" sz="half" idx="10"/>
          </p:nvPr>
        </p:nvSpPr>
        <p:spPr/>
        <p:txBody>
          <a:bodyPr/>
          <a:lstStyle/>
          <a:p>
            <a:r>
              <a:rPr lang="tr-TR" smtClean="0"/>
              <a:t>05.02.2019</a:t>
            </a:r>
            <a:endParaRPr lang="tr-TR"/>
          </a:p>
        </p:txBody>
      </p:sp>
      <p:sp>
        <p:nvSpPr>
          <p:cNvPr id="3" name="Altbilgi Yer Tutucusu 2"/>
          <p:cNvSpPr>
            <a:spLocks noGrp="1"/>
          </p:cNvSpPr>
          <p:nvPr>
            <p:ph type="ftr" sz="quarter" idx="11"/>
          </p:nvPr>
        </p:nvSpPr>
        <p:spPr/>
        <p:txBody>
          <a:bodyPr/>
          <a:lstStyle/>
          <a:p>
            <a:r>
              <a:rPr lang="tr-TR" smtClean="0"/>
              <a:t>Prof.Dr.Fitnat Kaptan    </a:t>
            </a:r>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24</a:t>
            </a:fld>
            <a:endParaRPr lang="tr-TR"/>
          </a:p>
        </p:txBody>
      </p:sp>
    </p:spTree>
    <p:extLst>
      <p:ext uri="{BB962C8B-B14F-4D97-AF65-F5344CB8AC3E}">
        <p14:creationId xmlns:p14="http://schemas.microsoft.com/office/powerpoint/2010/main" val="1919623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827088" y="2347913"/>
            <a:ext cx="741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ltLang="tr-TR" b="1">
              <a:latin typeface="Times New Roman" pitchFamily="18" charset="0"/>
              <a:cs typeface="Times New Roman" pitchFamily="18" charset="0"/>
            </a:endParaRPr>
          </a:p>
        </p:txBody>
      </p:sp>
      <p:sp>
        <p:nvSpPr>
          <p:cNvPr id="37891" name="Rectangle 3"/>
          <p:cNvSpPr>
            <a:spLocks noChangeArrowheads="1"/>
          </p:cNvSpPr>
          <p:nvPr/>
        </p:nvSpPr>
        <p:spPr bwMode="auto">
          <a:xfrm>
            <a:off x="1908175" y="4076700"/>
            <a:ext cx="36004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37892" name="Rectangle 4"/>
          <p:cNvSpPr>
            <a:spLocks noChangeArrowheads="1"/>
          </p:cNvSpPr>
          <p:nvPr/>
        </p:nvSpPr>
        <p:spPr bwMode="auto">
          <a:xfrm>
            <a:off x="1476375" y="4221163"/>
            <a:ext cx="43910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37893" name="Rectangle 5"/>
          <p:cNvSpPr>
            <a:spLocks noChangeArrowheads="1"/>
          </p:cNvSpPr>
          <p:nvPr/>
        </p:nvSpPr>
        <p:spPr bwMode="auto">
          <a:xfrm>
            <a:off x="2124075" y="4149725"/>
            <a:ext cx="38163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37894" name="Rectangle 7"/>
          <p:cNvSpPr>
            <a:spLocks noChangeArrowheads="1"/>
          </p:cNvSpPr>
          <p:nvPr/>
        </p:nvSpPr>
        <p:spPr bwMode="auto">
          <a:xfrm>
            <a:off x="533400" y="1752600"/>
            <a:ext cx="1928813" cy="762000"/>
          </a:xfrm>
          <a:prstGeom prst="rect">
            <a:avLst/>
          </a:prstGeom>
          <a:solidFill>
            <a:srgbClr val="FFFFFF"/>
          </a:solidFill>
          <a:ln w="9525">
            <a:solidFill>
              <a:srgbClr val="000000"/>
            </a:solidFill>
            <a:miter lim="800000"/>
            <a:headEnd/>
            <a:tailEnd/>
          </a:ln>
        </p:spPr>
        <p:txBody>
          <a:bodyPr/>
          <a:lstStyle/>
          <a:p>
            <a:r>
              <a:rPr lang="tr-TR" altLang="tr-TR" sz="2000" b="1">
                <a:solidFill>
                  <a:srgbClr val="33CC33"/>
                </a:solidFill>
              </a:rPr>
              <a:t>KONU ALANI</a:t>
            </a:r>
          </a:p>
          <a:p>
            <a:r>
              <a:rPr lang="tr-TR" altLang="tr-TR" sz="2000">
                <a:solidFill>
                  <a:srgbClr val="33CC33"/>
                </a:solidFill>
                <a:latin typeface="Times New Roman" pitchFamily="18" charset="0"/>
              </a:rPr>
              <a:t>  </a:t>
            </a:r>
            <a:r>
              <a:rPr lang="tr-TR" altLang="tr-TR" sz="2000" b="1">
                <a:solidFill>
                  <a:srgbClr val="33CC33"/>
                </a:solidFill>
              </a:rPr>
              <a:t>(KAPSAM)</a:t>
            </a:r>
          </a:p>
        </p:txBody>
      </p:sp>
      <p:sp>
        <p:nvSpPr>
          <p:cNvPr id="37895" name="Rectangle 8"/>
          <p:cNvSpPr>
            <a:spLocks noChangeArrowheads="1"/>
          </p:cNvSpPr>
          <p:nvPr/>
        </p:nvSpPr>
        <p:spPr bwMode="auto">
          <a:xfrm>
            <a:off x="685800" y="3886200"/>
            <a:ext cx="1852613" cy="762000"/>
          </a:xfrm>
          <a:prstGeom prst="rect">
            <a:avLst/>
          </a:prstGeom>
          <a:solidFill>
            <a:srgbClr val="FFFFFF"/>
          </a:solidFill>
          <a:ln w="9525">
            <a:solidFill>
              <a:srgbClr val="000000"/>
            </a:solidFill>
            <a:miter lim="800000"/>
            <a:headEnd/>
            <a:tailEnd/>
          </a:ln>
        </p:spPr>
        <p:txBody>
          <a:bodyPr/>
          <a:lstStyle/>
          <a:p>
            <a:r>
              <a:rPr lang="tr-TR" altLang="tr-TR" sz="1100" b="1">
                <a:solidFill>
                  <a:schemeClr val="bg2"/>
                </a:solidFill>
              </a:rPr>
              <a:t>  </a:t>
            </a:r>
            <a:r>
              <a:rPr lang="tr-TR" altLang="tr-TR" sz="2000" b="1">
                <a:solidFill>
                  <a:srgbClr val="33CC33"/>
                </a:solidFill>
              </a:rPr>
              <a:t>ZİHİNSEL                         </a:t>
            </a:r>
          </a:p>
          <a:p>
            <a:r>
              <a:rPr lang="tr-TR" altLang="tr-TR" sz="2000" b="1">
                <a:solidFill>
                  <a:srgbClr val="33CC33"/>
                </a:solidFill>
              </a:rPr>
              <a:t> SÜREÇLER</a:t>
            </a:r>
          </a:p>
          <a:p>
            <a:endParaRPr lang="tr-TR" altLang="tr-TR" sz="2000" b="1">
              <a:solidFill>
                <a:schemeClr val="bg2"/>
              </a:solidFill>
            </a:endParaRPr>
          </a:p>
        </p:txBody>
      </p:sp>
      <p:sp>
        <p:nvSpPr>
          <p:cNvPr id="37896" name="Rectangle 9"/>
          <p:cNvSpPr>
            <a:spLocks noChangeArrowheads="1"/>
          </p:cNvSpPr>
          <p:nvPr/>
        </p:nvSpPr>
        <p:spPr bwMode="auto">
          <a:xfrm>
            <a:off x="2819400" y="2819400"/>
            <a:ext cx="2971800" cy="914400"/>
          </a:xfrm>
          <a:prstGeom prst="rect">
            <a:avLst/>
          </a:prstGeom>
          <a:solidFill>
            <a:srgbClr val="FFFFFF"/>
          </a:solidFill>
          <a:ln w="9525">
            <a:solidFill>
              <a:srgbClr val="000000"/>
            </a:solidFill>
            <a:miter lim="800000"/>
            <a:headEnd/>
            <a:tailEnd/>
          </a:ln>
        </p:spPr>
        <p:txBody>
          <a:bodyPr/>
          <a:lstStyle/>
          <a:p>
            <a:endParaRPr lang="tr-TR" altLang="tr-TR" sz="1200">
              <a:solidFill>
                <a:schemeClr val="bg2"/>
              </a:solidFill>
              <a:latin typeface="Times New Roman" pitchFamily="18" charset="0"/>
            </a:endParaRPr>
          </a:p>
          <a:p>
            <a:pPr algn="ctr"/>
            <a:r>
              <a:rPr lang="tr-TR" altLang="tr-TR" sz="2000" b="1">
                <a:solidFill>
                  <a:srgbClr val="1805A3"/>
                </a:solidFill>
              </a:rPr>
              <a:t>ÖĞRETME-ÖĞRENME       SÜRECİ</a:t>
            </a:r>
            <a:r>
              <a:rPr lang="tr-TR" altLang="tr-TR" sz="1100">
                <a:solidFill>
                  <a:schemeClr val="bg2"/>
                </a:solidFill>
                <a:latin typeface="Times New Roman" pitchFamily="18" charset="0"/>
              </a:rPr>
              <a:t>          </a:t>
            </a:r>
          </a:p>
        </p:txBody>
      </p:sp>
      <p:sp>
        <p:nvSpPr>
          <p:cNvPr id="37897" name="Rectangle 10"/>
          <p:cNvSpPr>
            <a:spLocks noChangeArrowheads="1"/>
          </p:cNvSpPr>
          <p:nvPr/>
        </p:nvSpPr>
        <p:spPr bwMode="auto">
          <a:xfrm>
            <a:off x="6477000" y="2819400"/>
            <a:ext cx="2209800" cy="914400"/>
          </a:xfrm>
          <a:prstGeom prst="rect">
            <a:avLst/>
          </a:prstGeom>
          <a:solidFill>
            <a:srgbClr val="FFFFFF"/>
          </a:solidFill>
          <a:ln w="9525">
            <a:solidFill>
              <a:srgbClr val="000000"/>
            </a:solidFill>
            <a:miter lim="800000"/>
            <a:headEnd/>
            <a:tailEnd/>
          </a:ln>
        </p:spPr>
        <p:txBody>
          <a:bodyPr/>
          <a:lstStyle/>
          <a:p>
            <a:r>
              <a:rPr lang="tr-TR" altLang="tr-TR" sz="1100" b="1">
                <a:solidFill>
                  <a:schemeClr val="bg2"/>
                </a:solidFill>
              </a:rPr>
              <a:t>    </a:t>
            </a:r>
            <a:r>
              <a:rPr lang="tr-TR" altLang="tr-TR" b="1">
                <a:solidFill>
                  <a:srgbClr val="EB63DE"/>
                </a:solidFill>
              </a:rPr>
              <a:t>ÖLÇME VE</a:t>
            </a:r>
          </a:p>
          <a:p>
            <a:r>
              <a:rPr lang="tr-TR" altLang="tr-TR" b="1">
                <a:solidFill>
                  <a:srgbClr val="EB63DE"/>
                </a:solidFill>
              </a:rPr>
              <a:t>DEĞERLENDİRME </a:t>
            </a:r>
          </a:p>
          <a:p>
            <a:r>
              <a:rPr lang="tr-TR" altLang="tr-TR" b="1">
                <a:solidFill>
                  <a:srgbClr val="EB63DE"/>
                </a:solidFill>
              </a:rPr>
              <a:t>     SÜRECİ</a:t>
            </a:r>
          </a:p>
        </p:txBody>
      </p:sp>
      <p:sp>
        <p:nvSpPr>
          <p:cNvPr id="37898" name="Line 11"/>
          <p:cNvSpPr>
            <a:spLocks noChangeShapeType="1"/>
          </p:cNvSpPr>
          <p:nvPr/>
        </p:nvSpPr>
        <p:spPr bwMode="auto">
          <a:xfrm>
            <a:off x="1447800" y="2514600"/>
            <a:ext cx="12954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7899" name="Line 12"/>
          <p:cNvSpPr>
            <a:spLocks noChangeShapeType="1"/>
          </p:cNvSpPr>
          <p:nvPr/>
        </p:nvSpPr>
        <p:spPr bwMode="auto">
          <a:xfrm flipV="1">
            <a:off x="1600200" y="3276600"/>
            <a:ext cx="11430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7900" name="Line 13"/>
          <p:cNvSpPr>
            <a:spLocks noChangeShapeType="1"/>
          </p:cNvSpPr>
          <p:nvPr/>
        </p:nvSpPr>
        <p:spPr bwMode="auto">
          <a:xfrm>
            <a:off x="5867400" y="3276600"/>
            <a:ext cx="571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7901" name="Line 14"/>
          <p:cNvSpPr>
            <a:spLocks noChangeShapeType="1"/>
          </p:cNvSpPr>
          <p:nvPr/>
        </p:nvSpPr>
        <p:spPr bwMode="auto">
          <a:xfrm flipH="1">
            <a:off x="1600200" y="5562600"/>
            <a:ext cx="624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7902" name="Line 15"/>
          <p:cNvSpPr>
            <a:spLocks noChangeShapeType="1"/>
          </p:cNvSpPr>
          <p:nvPr/>
        </p:nvSpPr>
        <p:spPr bwMode="auto">
          <a:xfrm flipV="1">
            <a:off x="4267200" y="3733800"/>
            <a:ext cx="0" cy="1790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7903" name="Text Box 16"/>
          <p:cNvSpPr txBox="1">
            <a:spLocks noChangeArrowheads="1"/>
          </p:cNvSpPr>
          <p:nvPr/>
        </p:nvSpPr>
        <p:spPr bwMode="auto">
          <a:xfrm>
            <a:off x="1828800" y="1143000"/>
            <a:ext cx="548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2400" b="1">
                <a:solidFill>
                  <a:srgbClr val="FF0000"/>
                </a:solidFill>
                <a:latin typeface="Comic Sans MS" pitchFamily="66" charset="0"/>
              </a:rPr>
              <a:t>ÖĞRETİM SÜRECİ</a:t>
            </a:r>
          </a:p>
        </p:txBody>
      </p:sp>
      <p:sp>
        <p:nvSpPr>
          <p:cNvPr id="37904" name="Text Box 17"/>
          <p:cNvSpPr txBox="1">
            <a:spLocks noChangeArrowheads="1"/>
          </p:cNvSpPr>
          <p:nvPr/>
        </p:nvSpPr>
        <p:spPr bwMode="auto">
          <a:xfrm>
            <a:off x="3059113" y="5589588"/>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ltLang="tr-TR" sz="2400" b="1">
                <a:solidFill>
                  <a:srgbClr val="660066"/>
                </a:solidFill>
                <a:latin typeface="Comic Sans MS" pitchFamily="66" charset="0"/>
              </a:rPr>
              <a:t>Geri Bildirim</a:t>
            </a:r>
          </a:p>
        </p:txBody>
      </p:sp>
      <p:sp>
        <p:nvSpPr>
          <p:cNvPr id="37905" name="Line 18"/>
          <p:cNvSpPr>
            <a:spLocks noChangeShapeType="1"/>
          </p:cNvSpPr>
          <p:nvPr/>
        </p:nvSpPr>
        <p:spPr bwMode="auto">
          <a:xfrm flipV="1">
            <a:off x="7848600" y="3810000"/>
            <a:ext cx="0" cy="1790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7906" name="Line 19"/>
          <p:cNvSpPr>
            <a:spLocks noChangeShapeType="1"/>
          </p:cNvSpPr>
          <p:nvPr/>
        </p:nvSpPr>
        <p:spPr bwMode="auto">
          <a:xfrm flipV="1">
            <a:off x="1600200" y="4648200"/>
            <a:ext cx="0" cy="914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37907" name="İçerik Yer Tutucusu 1"/>
          <p:cNvSpPr>
            <a:spLocks noGrp="1"/>
          </p:cNvSpPr>
          <p:nvPr>
            <p:ph/>
          </p:nvPr>
        </p:nvSpPr>
        <p:spPr/>
        <p:txBody>
          <a:bodyPr/>
          <a:lstStyle/>
          <a:p>
            <a:endParaRPr lang="tr-TR" dirty="0" smtClean="0"/>
          </a:p>
        </p:txBody>
      </p:sp>
    </p:spTree>
    <p:extLst>
      <p:ext uri="{BB962C8B-B14F-4D97-AF65-F5344CB8AC3E}">
        <p14:creationId xmlns:p14="http://schemas.microsoft.com/office/powerpoint/2010/main" val="1174163668"/>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idx="4294967295"/>
          </p:nvPr>
        </p:nvSpPr>
        <p:spPr>
          <a:xfrm>
            <a:off x="857250" y="714375"/>
            <a:ext cx="7391400" cy="1714500"/>
          </a:xfrm>
        </p:spPr>
        <p:txBody>
          <a:bodyPr/>
          <a:lstStyle/>
          <a:p>
            <a:pPr algn="ctr" eaLnBrk="1" fontAlgn="auto" hangingPunct="1">
              <a:spcAft>
                <a:spcPts val="0"/>
              </a:spcAft>
              <a:defRPr/>
            </a:pPr>
            <a:r>
              <a:rPr lang="tr-TR" sz="3800" b="1" dirty="0" smtClean="0">
                <a:solidFill>
                  <a:srgbClr val="002060"/>
                </a:solidFill>
              </a:rPr>
              <a:t>İÇERİK / </a:t>
            </a:r>
            <a:br>
              <a:rPr lang="tr-TR" sz="3800" b="1" dirty="0" smtClean="0">
                <a:solidFill>
                  <a:srgbClr val="002060"/>
                </a:solidFill>
              </a:rPr>
            </a:br>
            <a:r>
              <a:rPr lang="tr-TR" sz="3800" b="1" dirty="0" smtClean="0">
                <a:solidFill>
                  <a:srgbClr val="002060"/>
                </a:solidFill>
              </a:rPr>
              <a:t>KONU ALANI</a:t>
            </a:r>
            <a:endParaRPr lang="tr-TR" sz="3800" b="1" dirty="0">
              <a:solidFill>
                <a:srgbClr val="002060"/>
              </a:solidFill>
            </a:endParaRPr>
          </a:p>
        </p:txBody>
      </p:sp>
      <p:sp>
        <p:nvSpPr>
          <p:cNvPr id="38915" name="2 İçerik Yer Tutucusu"/>
          <p:cNvSpPr>
            <a:spLocks noGrp="1"/>
          </p:cNvSpPr>
          <p:nvPr>
            <p:ph idx="4294967295"/>
          </p:nvPr>
        </p:nvSpPr>
        <p:spPr>
          <a:xfrm>
            <a:off x="642938" y="2428875"/>
            <a:ext cx="7010400" cy="4114800"/>
          </a:xfrm>
        </p:spPr>
        <p:txBody>
          <a:bodyPr/>
          <a:lstStyle/>
          <a:p>
            <a:pPr eaLnBrk="1" hangingPunct="1"/>
            <a:r>
              <a:rPr lang="tr-TR" smtClean="0"/>
              <a:t>Olgular</a:t>
            </a:r>
          </a:p>
          <a:p>
            <a:pPr eaLnBrk="1" hangingPunct="1"/>
            <a:r>
              <a:rPr lang="tr-TR" b="1" i="1" smtClean="0">
                <a:solidFill>
                  <a:srgbClr val="FF0000"/>
                </a:solidFill>
              </a:rPr>
              <a:t>Kavramlar</a:t>
            </a:r>
          </a:p>
          <a:p>
            <a:pPr eaLnBrk="1" hangingPunct="1"/>
            <a:r>
              <a:rPr lang="tr-TR" smtClean="0"/>
              <a:t>İlkeler ve genellemeler</a:t>
            </a:r>
          </a:p>
          <a:p>
            <a:pPr eaLnBrk="1" hangingPunct="1"/>
            <a:r>
              <a:rPr lang="tr-TR" smtClean="0"/>
              <a:t>Kuramlar ve doğa kanunları</a:t>
            </a:r>
          </a:p>
        </p:txBody>
      </p:sp>
      <p:sp>
        <p:nvSpPr>
          <p:cNvPr id="38916"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8267E8-F462-4D2E-B9CC-79D3EC42A58C}" type="slidenum">
              <a:rPr lang="tr-TR" smtClean="0">
                <a:solidFill>
                  <a:srgbClr val="FFFFFF"/>
                </a:solidFill>
                <a:cs typeface="Arial" charset="0"/>
              </a:rPr>
              <a:pPr eaLnBrk="1" hangingPunct="1"/>
              <a:t>26</a:t>
            </a:fld>
            <a:endParaRPr lang="tr-TR" smtClean="0">
              <a:solidFill>
                <a:srgbClr val="FFFFFF"/>
              </a:solidFill>
              <a:cs typeface="Arial" charset="0"/>
            </a:endParaRP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Tree>
    <p:extLst>
      <p:ext uri="{BB962C8B-B14F-4D97-AF65-F5344CB8AC3E}">
        <p14:creationId xmlns:p14="http://schemas.microsoft.com/office/powerpoint/2010/main" val="1140158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500063" y="571500"/>
            <a:ext cx="8229600" cy="1143000"/>
          </a:xfrm>
        </p:spPr>
        <p:txBody>
          <a:bodyPr>
            <a:normAutofit fontScale="90000"/>
          </a:bodyPr>
          <a:lstStyle/>
          <a:p>
            <a:pPr eaLnBrk="1" fontAlgn="auto" hangingPunct="1">
              <a:spcAft>
                <a:spcPts val="0"/>
              </a:spcAft>
              <a:defRPr/>
            </a:pPr>
            <a:r>
              <a:rPr lang="tr-TR" sz="3800" b="1" dirty="0">
                <a:solidFill>
                  <a:srgbClr val="002060"/>
                </a:solidFill>
              </a:rPr>
              <a:t/>
            </a:r>
            <a:br>
              <a:rPr lang="tr-TR" sz="3800" b="1" dirty="0">
                <a:solidFill>
                  <a:srgbClr val="002060"/>
                </a:solidFill>
              </a:rPr>
            </a:br>
            <a:r>
              <a:rPr lang="tr-TR" sz="3800" b="1" dirty="0">
                <a:solidFill>
                  <a:srgbClr val="002060"/>
                </a:solidFill>
              </a:rPr>
              <a:t>Kavram </a:t>
            </a:r>
            <a:br>
              <a:rPr lang="tr-TR" sz="3800" b="1" dirty="0">
                <a:solidFill>
                  <a:srgbClr val="002060"/>
                </a:solidFill>
              </a:rPr>
            </a:br>
            <a:endParaRPr lang="tr-TR" sz="3800" dirty="0">
              <a:solidFill>
                <a:srgbClr val="002060"/>
              </a:solidFill>
            </a:endParaRPr>
          </a:p>
        </p:txBody>
      </p:sp>
      <p:sp>
        <p:nvSpPr>
          <p:cNvPr id="39939" name="2 İçerik Yer Tutucusu"/>
          <p:cNvSpPr>
            <a:spLocks noGrp="1"/>
          </p:cNvSpPr>
          <p:nvPr>
            <p:ph idx="4294967295"/>
          </p:nvPr>
        </p:nvSpPr>
        <p:spPr>
          <a:xfrm>
            <a:off x="285750" y="1857375"/>
            <a:ext cx="8229600" cy="4389438"/>
          </a:xfrm>
        </p:spPr>
        <p:txBody>
          <a:bodyPr/>
          <a:lstStyle/>
          <a:p>
            <a:pPr eaLnBrk="1" hangingPunct="1">
              <a:lnSpc>
                <a:spcPct val="70000"/>
              </a:lnSpc>
            </a:pPr>
            <a:r>
              <a:rPr lang="tr-TR" sz="2800" b="1" i="1" smtClean="0">
                <a:solidFill>
                  <a:srgbClr val="FF0000"/>
                </a:solidFill>
              </a:rPr>
              <a:t>Kavram;</a:t>
            </a:r>
            <a:r>
              <a:rPr lang="tr-TR" sz="2800" smtClean="0"/>
              <a:t> benzer nesneleri, insanları, olayları, fikirleri, süreçleri gruplamada kullanılan bir kategoridir.</a:t>
            </a:r>
          </a:p>
          <a:p>
            <a:pPr eaLnBrk="1" hangingPunct="1">
              <a:lnSpc>
                <a:spcPct val="70000"/>
              </a:lnSpc>
            </a:pPr>
            <a:endParaRPr lang="tr-TR" sz="2800" smtClean="0"/>
          </a:p>
          <a:p>
            <a:pPr eaLnBrk="1" hangingPunct="1">
              <a:lnSpc>
                <a:spcPct val="80000"/>
              </a:lnSpc>
            </a:pPr>
            <a:r>
              <a:rPr lang="tr-TR" sz="2800" b="1" i="1" smtClean="0"/>
              <a:t>Örnek:Kütle; maddenin değişmez madde miktarıdır</a:t>
            </a:r>
          </a:p>
          <a:p>
            <a:pPr eaLnBrk="1" hangingPunct="1">
              <a:lnSpc>
                <a:spcPct val="70000"/>
              </a:lnSpc>
            </a:pPr>
            <a:endParaRPr lang="tr-TR" sz="2800" smtClean="0"/>
          </a:p>
          <a:p>
            <a:pPr eaLnBrk="1" hangingPunct="1">
              <a:lnSpc>
                <a:spcPct val="80000"/>
              </a:lnSpc>
            </a:pPr>
            <a:endParaRPr lang="tr-TR" sz="2800" smtClean="0"/>
          </a:p>
        </p:txBody>
      </p:sp>
      <p:sp>
        <p:nvSpPr>
          <p:cNvPr id="39940"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D9027B-87B8-4107-A3D4-4CAA09FC6D30}" type="slidenum">
              <a:rPr lang="tr-TR" smtClean="0">
                <a:solidFill>
                  <a:srgbClr val="FFFFFF"/>
                </a:solidFill>
                <a:cs typeface="Arial" charset="0"/>
              </a:rPr>
              <a:pPr eaLnBrk="1" hangingPunct="1"/>
              <a:t>27</a:t>
            </a:fld>
            <a:endParaRPr lang="tr-TR" smtClean="0">
              <a:solidFill>
                <a:srgbClr val="FFFFFF"/>
              </a:solidFill>
              <a:cs typeface="Arial" charset="0"/>
            </a:endParaRPr>
          </a:p>
        </p:txBody>
      </p:sp>
      <p:sp>
        <p:nvSpPr>
          <p:cNvPr id="3" name="Veri Yer Tutucusu 2"/>
          <p:cNvSpPr>
            <a:spLocks noGrp="1"/>
          </p:cNvSpPr>
          <p:nvPr>
            <p:ph type="dt" sz="quarter" idx="10"/>
          </p:nvPr>
        </p:nvSpPr>
        <p:spPr/>
        <p:txBody>
          <a:bodyPr/>
          <a:lstStyle/>
          <a:p>
            <a:pPr>
              <a:defRPr/>
            </a:pPr>
            <a:r>
              <a:rPr lang="tr-TR" smtClean="0"/>
              <a:t>05.02.2019</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Tree>
    <p:extLst>
      <p:ext uri="{BB962C8B-B14F-4D97-AF65-F5344CB8AC3E}">
        <p14:creationId xmlns:p14="http://schemas.microsoft.com/office/powerpoint/2010/main" val="832826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defRPr/>
            </a:pPr>
            <a:r>
              <a:rPr lang="tr-TR" b="1" smtClean="0">
                <a:latin typeface="Arial" charset="0"/>
              </a:rPr>
              <a:t>KAVRAM ÖĞRETİMİ</a:t>
            </a:r>
          </a:p>
        </p:txBody>
      </p:sp>
      <p:sp>
        <p:nvSpPr>
          <p:cNvPr id="40963" name="Rectangle 3"/>
          <p:cNvSpPr>
            <a:spLocks noGrp="1"/>
          </p:cNvSpPr>
          <p:nvPr>
            <p:ph type="body" idx="1"/>
          </p:nvPr>
        </p:nvSpPr>
        <p:spPr/>
        <p:txBody>
          <a:bodyPr/>
          <a:lstStyle/>
          <a:p>
            <a:pPr lvl="1"/>
            <a:endParaRPr lang="tr-TR" smtClean="0">
              <a:latin typeface="Arial" charset="0"/>
            </a:endParaRPr>
          </a:p>
          <a:p>
            <a:pPr lvl="1">
              <a:buFont typeface="Wingdings 2" pitchFamily="18" charset="2"/>
              <a:buNone/>
            </a:pPr>
            <a:endParaRPr lang="tr-TR" smtClean="0">
              <a:latin typeface="Arial" charset="0"/>
            </a:endParaRPr>
          </a:p>
          <a:p>
            <a:pPr lvl="1"/>
            <a:r>
              <a:rPr lang="tr-TR" smtClean="0">
                <a:solidFill>
                  <a:srgbClr val="FF0000"/>
                </a:solidFill>
                <a:latin typeface="Arial" charset="0"/>
              </a:rPr>
              <a:t>-SUNUŞ YOLUYLA KAVRAM ÖĞRETİMİ</a:t>
            </a:r>
          </a:p>
          <a:p>
            <a:pPr lvl="1"/>
            <a:endParaRPr lang="tr-TR" smtClean="0">
              <a:solidFill>
                <a:srgbClr val="FF0000"/>
              </a:solidFill>
              <a:latin typeface="Arial" charset="0"/>
            </a:endParaRPr>
          </a:p>
          <a:p>
            <a:pPr lvl="1"/>
            <a:r>
              <a:rPr lang="tr-TR" smtClean="0">
                <a:solidFill>
                  <a:srgbClr val="FF0000"/>
                </a:solidFill>
                <a:latin typeface="Arial" charset="0"/>
              </a:rPr>
              <a:t>-BULUŞ YOLUYLA KAVRAM ÖĞRETİMİ</a:t>
            </a: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21E29190-033B-4DF7-8DD3-8BAF88A13C47}" type="slidenum">
              <a:rPr lang="tr-TR" smtClean="0"/>
              <a:pPr>
                <a:defRPr/>
              </a:pPr>
              <a:t>28</a:t>
            </a:fld>
            <a:endParaRPr lang="tr-TR"/>
          </a:p>
        </p:txBody>
      </p:sp>
    </p:spTree>
    <p:extLst>
      <p:ext uri="{BB962C8B-B14F-4D97-AF65-F5344CB8AC3E}">
        <p14:creationId xmlns:p14="http://schemas.microsoft.com/office/powerpoint/2010/main" val="2104333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         </a:t>
            </a:r>
          </a:p>
          <a:p>
            <a:r>
              <a:rPr lang="tr-TR" dirty="0" smtClean="0"/>
              <a:t>          KAVRAM  YANILGILARI </a:t>
            </a:r>
            <a:r>
              <a:rPr lang="tr-TR" dirty="0" smtClean="0">
                <a:sym typeface="Wingdings" pitchFamily="2" charset="2"/>
              </a:rPr>
              <a:t></a:t>
            </a:r>
            <a:endParaRPr lang="tr-TR" dirty="0"/>
          </a:p>
        </p:txBody>
      </p:sp>
      <p:sp>
        <p:nvSpPr>
          <p:cNvPr id="4" name="Veri Yer Tutucusu 3"/>
          <p:cNvSpPr>
            <a:spLocks noGrp="1"/>
          </p:cNvSpPr>
          <p:nvPr>
            <p:ph type="dt" sz="half" idx="10"/>
          </p:nvPr>
        </p:nvSpPr>
        <p:spPr/>
        <p:txBody>
          <a:bodyPr/>
          <a:lstStyle/>
          <a:p>
            <a:pPr>
              <a:defRPr/>
            </a:pPr>
            <a:r>
              <a:rPr lang="tr-TR" smtClean="0">
                <a:solidFill>
                  <a:srgbClr val="E7DEC9">
                    <a:shade val="50000"/>
                    <a:satMod val="200000"/>
                  </a:srgbClr>
                </a:solidFill>
              </a:rPr>
              <a:t>05.02.2019</a:t>
            </a:r>
            <a:endParaRPr lang="tr-TR">
              <a:solidFill>
                <a:srgbClr val="E7DEC9">
                  <a:shade val="50000"/>
                  <a:satMod val="200000"/>
                </a:srgbClr>
              </a:solidFill>
            </a:endParaRPr>
          </a:p>
        </p:txBody>
      </p:sp>
      <p:sp>
        <p:nvSpPr>
          <p:cNvPr id="5" name="Altbilgi Yer Tutucusu 4"/>
          <p:cNvSpPr>
            <a:spLocks noGrp="1"/>
          </p:cNvSpPr>
          <p:nvPr>
            <p:ph type="ftr" sz="quarter" idx="11"/>
          </p:nvPr>
        </p:nvSpPr>
        <p:spPr/>
        <p:txBody>
          <a:bodyPr/>
          <a:lstStyle/>
          <a:p>
            <a:pPr>
              <a:defRPr/>
            </a:pPr>
            <a:r>
              <a:rPr lang="tr-TR" smtClean="0">
                <a:solidFill>
                  <a:srgbClr val="E7DEC9">
                    <a:shade val="50000"/>
                    <a:satMod val="200000"/>
                  </a:srgbClr>
                </a:solidFill>
              </a:rPr>
              <a:t>Prof.Dr.Fitnat Kaptan    </a:t>
            </a:r>
            <a:endParaRPr lang="tr-TR">
              <a:solidFill>
                <a:srgbClr val="E7DEC9">
                  <a:shade val="50000"/>
                  <a:satMod val="200000"/>
                </a:srgbClr>
              </a:solidFill>
            </a:endParaRPr>
          </a:p>
        </p:txBody>
      </p:sp>
      <p:sp>
        <p:nvSpPr>
          <p:cNvPr id="6" name="Slayt Numarası Yer Tutucusu 5"/>
          <p:cNvSpPr>
            <a:spLocks noGrp="1"/>
          </p:cNvSpPr>
          <p:nvPr>
            <p:ph type="sldNum" sz="quarter" idx="12"/>
          </p:nvPr>
        </p:nvSpPr>
        <p:spPr/>
        <p:txBody>
          <a:bodyPr/>
          <a:lstStyle/>
          <a:p>
            <a:pPr>
              <a:defRPr/>
            </a:pPr>
            <a:fld id="{0124D014-7E3C-4EA0-9F91-97221DD2406C}" type="slidenum">
              <a:rPr lang="tr-TR" smtClean="0">
                <a:solidFill>
                  <a:srgbClr val="E7DEC9">
                    <a:shade val="50000"/>
                    <a:satMod val="200000"/>
                  </a:srgbClr>
                </a:solidFill>
              </a:rPr>
              <a:pPr>
                <a:defRPr/>
              </a:pPr>
              <a:t>29</a:t>
            </a:fld>
            <a:endParaRPr lang="tr-TR">
              <a:solidFill>
                <a:srgbClr val="E7DEC9">
                  <a:shade val="50000"/>
                  <a:satMod val="200000"/>
                </a:srgbClr>
              </a:solidFill>
            </a:endParaRPr>
          </a:p>
        </p:txBody>
      </p:sp>
    </p:spTree>
    <p:extLst>
      <p:ext uri="{BB962C8B-B14F-4D97-AF65-F5344CB8AC3E}">
        <p14:creationId xmlns:p14="http://schemas.microsoft.com/office/powerpoint/2010/main" val="4225772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4 Altbilgi Yer Tutucusu"/>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Prof.Dr.Fitnat Kaptan    </a:t>
            </a:r>
          </a:p>
        </p:txBody>
      </p:sp>
      <p:sp>
        <p:nvSpPr>
          <p:cNvPr id="11267" name="Rectangle 4"/>
          <p:cNvSpPr>
            <a:spLocks noChangeArrowheads="1"/>
          </p:cNvSpPr>
          <p:nvPr/>
        </p:nvSpPr>
        <p:spPr bwMode="white">
          <a:xfrm>
            <a:off x="395288" y="620713"/>
            <a:ext cx="83820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tr-TR" sz="2800" b="1"/>
              <a:t>içerik</a:t>
            </a:r>
            <a:endParaRPr lang="en-US" sz="2800" b="1">
              <a:solidFill>
                <a:schemeClr val="accent1"/>
              </a:solidFill>
            </a:endParaRPr>
          </a:p>
        </p:txBody>
      </p:sp>
      <p:sp>
        <p:nvSpPr>
          <p:cNvPr id="11268" name="Text Box 5"/>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81926" name="AutoShape 6"/>
          <p:cNvSpPr>
            <a:spLocks noChangeArrowheads="1"/>
          </p:cNvSpPr>
          <p:nvPr/>
        </p:nvSpPr>
        <p:spPr bwMode="ltGray">
          <a:xfrm rot="5400000">
            <a:off x="-2750344" y="1750219"/>
            <a:ext cx="4824413" cy="4181475"/>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a:defRPr/>
            </a:pPr>
            <a:endParaRPr lang="tr-TR"/>
          </a:p>
        </p:txBody>
      </p:sp>
      <p:sp>
        <p:nvSpPr>
          <p:cNvPr id="81927" name="AutoShape 7"/>
          <p:cNvSpPr>
            <a:spLocks noChangeArrowheads="1"/>
          </p:cNvSpPr>
          <p:nvPr/>
        </p:nvSpPr>
        <p:spPr bwMode="ltGray">
          <a:xfrm rot="5400000" flipH="1">
            <a:off x="-2390775" y="2319337"/>
            <a:ext cx="4032250" cy="310832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w="0" algn="ctr">
            <a:noFill/>
            <a:miter lim="800000"/>
            <a:headEnd/>
            <a:tailEnd/>
          </a:ln>
          <a:effectLst/>
        </p:spPr>
        <p:txBody>
          <a:bodyPr wrap="none" anchor="ctr"/>
          <a:lstStyle/>
          <a:p>
            <a:pPr>
              <a:defRPr/>
            </a:pPr>
            <a:endParaRPr lang="tr-TR"/>
          </a:p>
        </p:txBody>
      </p:sp>
      <p:sp>
        <p:nvSpPr>
          <p:cNvPr id="11271" name="AutoShape 8"/>
          <p:cNvSpPr>
            <a:spLocks noChangeArrowheads="1"/>
          </p:cNvSpPr>
          <p:nvPr/>
        </p:nvSpPr>
        <p:spPr bwMode="gray">
          <a:xfrm>
            <a:off x="1643063" y="4357688"/>
            <a:ext cx="3081337"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tr-TR" b="1" dirty="0" smtClean="0">
                <a:solidFill>
                  <a:srgbClr val="002060"/>
                </a:solidFill>
              </a:rPr>
              <a:t>İçerik / konu alanı yapısı</a:t>
            </a:r>
            <a:endParaRPr lang="tr-TR" b="1" dirty="0">
              <a:solidFill>
                <a:srgbClr val="002060"/>
              </a:solidFill>
            </a:endParaRPr>
          </a:p>
        </p:txBody>
      </p:sp>
      <p:sp>
        <p:nvSpPr>
          <p:cNvPr id="11272" name="AutoShape 9"/>
          <p:cNvSpPr>
            <a:spLocks noChangeArrowheads="1"/>
          </p:cNvSpPr>
          <p:nvPr/>
        </p:nvSpPr>
        <p:spPr bwMode="gray">
          <a:xfrm>
            <a:off x="1714500" y="3571875"/>
            <a:ext cx="38481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tr-TR" b="1">
                <a:solidFill>
                  <a:srgbClr val="002060"/>
                </a:solidFill>
              </a:rPr>
              <a:t>Öğretim süreci ve temel öğeleri</a:t>
            </a:r>
          </a:p>
        </p:txBody>
      </p:sp>
      <p:sp>
        <p:nvSpPr>
          <p:cNvPr id="11273" name="AutoShape 10"/>
          <p:cNvSpPr>
            <a:spLocks noChangeArrowheads="1"/>
          </p:cNvSpPr>
          <p:nvPr/>
        </p:nvSpPr>
        <p:spPr bwMode="gray">
          <a:xfrm>
            <a:off x="1571625" y="2708275"/>
            <a:ext cx="3914775"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tr-TR" b="1">
                <a:solidFill>
                  <a:srgbClr val="002060"/>
                </a:solidFill>
              </a:rPr>
              <a:t>Değişim alanlarına genel bakış</a:t>
            </a:r>
          </a:p>
        </p:txBody>
      </p:sp>
      <p:sp>
        <p:nvSpPr>
          <p:cNvPr id="11274" name="AutoShape 11"/>
          <p:cNvSpPr>
            <a:spLocks noChangeArrowheads="1"/>
          </p:cNvSpPr>
          <p:nvPr/>
        </p:nvSpPr>
        <p:spPr bwMode="gray">
          <a:xfrm>
            <a:off x="1285875" y="2000250"/>
            <a:ext cx="4048125"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tr-TR" b="1">
                <a:solidFill>
                  <a:srgbClr val="002060"/>
                </a:solidFill>
              </a:rPr>
              <a:t>Eğitim ve öğretim temel kavramlar</a:t>
            </a:r>
            <a:endParaRPr lang="en-US" b="1">
              <a:solidFill>
                <a:srgbClr val="002060"/>
              </a:solidFill>
            </a:endParaRPr>
          </a:p>
        </p:txBody>
      </p:sp>
      <p:sp>
        <p:nvSpPr>
          <p:cNvPr id="11275" name="AutoShape 12"/>
          <p:cNvSpPr>
            <a:spLocks noChangeArrowheads="1"/>
          </p:cNvSpPr>
          <p:nvPr/>
        </p:nvSpPr>
        <p:spPr bwMode="gray">
          <a:xfrm>
            <a:off x="857250" y="1428750"/>
            <a:ext cx="22098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tr-TR" b="1">
                <a:solidFill>
                  <a:srgbClr val="002060"/>
                </a:solidFill>
              </a:rPr>
              <a:t>EĞİTİM ŞART </a:t>
            </a:r>
            <a:r>
              <a:rPr lang="tr-TR" b="1">
                <a:solidFill>
                  <a:srgbClr val="002060"/>
                </a:solidFill>
                <a:sym typeface="Wingdings" pitchFamily="2" charset="2"/>
              </a:rPr>
              <a:t></a:t>
            </a:r>
            <a:endParaRPr lang="en-US" b="1">
              <a:solidFill>
                <a:srgbClr val="002060"/>
              </a:solidFill>
            </a:endParaRPr>
          </a:p>
        </p:txBody>
      </p:sp>
      <p:grpSp>
        <p:nvGrpSpPr>
          <p:cNvPr id="11276" name="Group 13"/>
          <p:cNvGrpSpPr>
            <a:grpSpLocks/>
          </p:cNvGrpSpPr>
          <p:nvPr/>
        </p:nvGrpSpPr>
        <p:grpSpPr bwMode="auto">
          <a:xfrm>
            <a:off x="357188" y="1714500"/>
            <a:ext cx="381000" cy="381000"/>
            <a:chOff x="2078" y="1680"/>
            <a:chExt cx="1615" cy="1615"/>
          </a:xfrm>
        </p:grpSpPr>
        <p:sp>
          <p:nvSpPr>
            <p:cNvPr id="11324" name="Oval 1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a:p>
          </p:txBody>
        </p:sp>
        <p:sp>
          <p:nvSpPr>
            <p:cNvPr id="11325" name="Oval 1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p>
          </p:txBody>
        </p:sp>
        <p:sp>
          <p:nvSpPr>
            <p:cNvPr id="81936" name="Oval 1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tr-TR"/>
            </a:p>
          </p:txBody>
        </p:sp>
        <p:sp>
          <p:nvSpPr>
            <p:cNvPr id="11327" name="Oval 1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a:p>
          </p:txBody>
        </p:sp>
        <p:sp>
          <p:nvSpPr>
            <p:cNvPr id="81938" name="Oval 1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tr-TR"/>
            </a:p>
          </p:txBody>
        </p:sp>
        <p:sp>
          <p:nvSpPr>
            <p:cNvPr id="11329" name="Oval 1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a:p>
          </p:txBody>
        </p:sp>
      </p:grpSp>
      <p:grpSp>
        <p:nvGrpSpPr>
          <p:cNvPr id="11277" name="Group 20"/>
          <p:cNvGrpSpPr>
            <a:grpSpLocks/>
          </p:cNvGrpSpPr>
          <p:nvPr/>
        </p:nvGrpSpPr>
        <p:grpSpPr bwMode="auto">
          <a:xfrm>
            <a:off x="1214438" y="4357688"/>
            <a:ext cx="381000" cy="381000"/>
            <a:chOff x="2078" y="1680"/>
            <a:chExt cx="1615" cy="1615"/>
          </a:xfrm>
        </p:grpSpPr>
        <p:sp>
          <p:nvSpPr>
            <p:cNvPr id="11318" name="Oval 2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a:p>
          </p:txBody>
        </p:sp>
        <p:sp>
          <p:nvSpPr>
            <p:cNvPr id="11319" name="Oval 2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p>
          </p:txBody>
        </p:sp>
        <p:sp>
          <p:nvSpPr>
            <p:cNvPr id="81943" name="Oval 2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tr-TR"/>
            </a:p>
          </p:txBody>
        </p:sp>
        <p:sp>
          <p:nvSpPr>
            <p:cNvPr id="11321" name="Oval 2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a:p>
          </p:txBody>
        </p:sp>
        <p:sp>
          <p:nvSpPr>
            <p:cNvPr id="81945" name="Oval 2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tr-TR"/>
            </a:p>
          </p:txBody>
        </p:sp>
        <p:sp>
          <p:nvSpPr>
            <p:cNvPr id="11323" name="Oval 2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a:p>
          </p:txBody>
        </p:sp>
      </p:grpSp>
      <p:grpSp>
        <p:nvGrpSpPr>
          <p:cNvPr id="11278" name="Group 27"/>
          <p:cNvGrpSpPr>
            <a:grpSpLocks/>
          </p:cNvGrpSpPr>
          <p:nvPr/>
        </p:nvGrpSpPr>
        <p:grpSpPr bwMode="auto">
          <a:xfrm>
            <a:off x="1143000" y="2857500"/>
            <a:ext cx="381000" cy="381000"/>
            <a:chOff x="2078" y="1680"/>
            <a:chExt cx="1615" cy="1615"/>
          </a:xfrm>
        </p:grpSpPr>
        <p:sp>
          <p:nvSpPr>
            <p:cNvPr id="11312" name="Oval 2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a:p>
          </p:txBody>
        </p:sp>
        <p:sp>
          <p:nvSpPr>
            <p:cNvPr id="11313" name="Oval 2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p>
          </p:txBody>
        </p:sp>
        <p:sp>
          <p:nvSpPr>
            <p:cNvPr id="81950" name="Oval 3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tr-TR"/>
            </a:p>
          </p:txBody>
        </p:sp>
        <p:sp>
          <p:nvSpPr>
            <p:cNvPr id="11315" name="Oval 3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a:p>
          </p:txBody>
        </p:sp>
        <p:sp>
          <p:nvSpPr>
            <p:cNvPr id="81952" name="Oval 3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tr-TR"/>
            </a:p>
          </p:txBody>
        </p:sp>
        <p:sp>
          <p:nvSpPr>
            <p:cNvPr id="11317" name="Oval 3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a:p>
          </p:txBody>
        </p:sp>
      </p:grpSp>
      <p:grpSp>
        <p:nvGrpSpPr>
          <p:cNvPr id="11279" name="Group 34"/>
          <p:cNvGrpSpPr>
            <a:grpSpLocks/>
          </p:cNvGrpSpPr>
          <p:nvPr/>
        </p:nvGrpSpPr>
        <p:grpSpPr bwMode="auto">
          <a:xfrm>
            <a:off x="1285875" y="3643313"/>
            <a:ext cx="381000" cy="381000"/>
            <a:chOff x="2078" y="1680"/>
            <a:chExt cx="1615" cy="1615"/>
          </a:xfrm>
        </p:grpSpPr>
        <p:sp>
          <p:nvSpPr>
            <p:cNvPr id="11306" name="Oval 3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a:p>
          </p:txBody>
        </p:sp>
        <p:sp>
          <p:nvSpPr>
            <p:cNvPr id="11307" name="Oval 3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p>
          </p:txBody>
        </p:sp>
        <p:sp>
          <p:nvSpPr>
            <p:cNvPr id="81957" name="Oval 3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tr-TR"/>
            </a:p>
          </p:txBody>
        </p:sp>
        <p:sp>
          <p:nvSpPr>
            <p:cNvPr id="11309" name="Oval 3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a:p>
          </p:txBody>
        </p:sp>
        <p:sp>
          <p:nvSpPr>
            <p:cNvPr id="81959" name="Oval 3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tr-TR"/>
            </a:p>
          </p:txBody>
        </p:sp>
        <p:sp>
          <p:nvSpPr>
            <p:cNvPr id="11311" name="Oval 4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a:p>
          </p:txBody>
        </p:sp>
      </p:grpSp>
      <p:grpSp>
        <p:nvGrpSpPr>
          <p:cNvPr id="11280" name="Group 41"/>
          <p:cNvGrpSpPr>
            <a:grpSpLocks/>
          </p:cNvGrpSpPr>
          <p:nvPr/>
        </p:nvGrpSpPr>
        <p:grpSpPr bwMode="auto">
          <a:xfrm>
            <a:off x="928688" y="5000625"/>
            <a:ext cx="355600" cy="381000"/>
            <a:chOff x="2078" y="1680"/>
            <a:chExt cx="1615" cy="1615"/>
          </a:xfrm>
        </p:grpSpPr>
        <p:sp>
          <p:nvSpPr>
            <p:cNvPr id="11300" name="Oval 4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a:p>
          </p:txBody>
        </p:sp>
        <p:sp>
          <p:nvSpPr>
            <p:cNvPr id="11301" name="Oval 4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p>
          </p:txBody>
        </p:sp>
        <p:sp>
          <p:nvSpPr>
            <p:cNvPr id="51" name="Oval 4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tr-TR"/>
            </a:p>
          </p:txBody>
        </p:sp>
        <p:sp>
          <p:nvSpPr>
            <p:cNvPr id="11303" name="Oval 4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a:p>
          </p:txBody>
        </p:sp>
        <p:sp>
          <p:nvSpPr>
            <p:cNvPr id="53" name="Oval 4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tr-TR"/>
            </a:p>
          </p:txBody>
        </p:sp>
        <p:sp>
          <p:nvSpPr>
            <p:cNvPr id="11305" name="Oval 4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a:p>
          </p:txBody>
        </p:sp>
      </p:grpSp>
      <p:grpSp>
        <p:nvGrpSpPr>
          <p:cNvPr id="11281" name="Group 27"/>
          <p:cNvGrpSpPr>
            <a:grpSpLocks/>
          </p:cNvGrpSpPr>
          <p:nvPr/>
        </p:nvGrpSpPr>
        <p:grpSpPr bwMode="auto">
          <a:xfrm>
            <a:off x="500063" y="5572125"/>
            <a:ext cx="381000" cy="381000"/>
            <a:chOff x="2078" y="1680"/>
            <a:chExt cx="1615" cy="1615"/>
          </a:xfrm>
        </p:grpSpPr>
        <p:sp>
          <p:nvSpPr>
            <p:cNvPr id="11294" name="Oval 2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a:p>
          </p:txBody>
        </p:sp>
        <p:sp>
          <p:nvSpPr>
            <p:cNvPr id="11295" name="Oval 2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p>
          </p:txBody>
        </p:sp>
        <p:sp>
          <p:nvSpPr>
            <p:cNvPr id="60" name="Oval 3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tr-TR"/>
            </a:p>
          </p:txBody>
        </p:sp>
        <p:sp>
          <p:nvSpPr>
            <p:cNvPr id="11297" name="Oval 3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a:p>
          </p:txBody>
        </p:sp>
        <p:sp>
          <p:nvSpPr>
            <p:cNvPr id="62" name="Oval 3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tr-TR"/>
            </a:p>
          </p:txBody>
        </p:sp>
        <p:sp>
          <p:nvSpPr>
            <p:cNvPr id="11299" name="Oval 3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a:p>
          </p:txBody>
        </p:sp>
      </p:grpSp>
      <p:grpSp>
        <p:nvGrpSpPr>
          <p:cNvPr id="11282" name="Group 20"/>
          <p:cNvGrpSpPr>
            <a:grpSpLocks/>
          </p:cNvGrpSpPr>
          <p:nvPr/>
        </p:nvGrpSpPr>
        <p:grpSpPr bwMode="auto">
          <a:xfrm>
            <a:off x="857250" y="2143125"/>
            <a:ext cx="381000" cy="381000"/>
            <a:chOff x="2078" y="1680"/>
            <a:chExt cx="1615" cy="1615"/>
          </a:xfrm>
        </p:grpSpPr>
        <p:sp>
          <p:nvSpPr>
            <p:cNvPr id="11288" name="Oval 2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a:p>
          </p:txBody>
        </p:sp>
        <p:sp>
          <p:nvSpPr>
            <p:cNvPr id="11289" name="Oval 2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a:p>
          </p:txBody>
        </p:sp>
        <p:sp>
          <p:nvSpPr>
            <p:cNvPr id="68" name="Oval 2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tr-TR"/>
            </a:p>
          </p:txBody>
        </p:sp>
        <p:sp>
          <p:nvSpPr>
            <p:cNvPr id="11291" name="Oval 2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a:p>
          </p:txBody>
        </p:sp>
        <p:sp>
          <p:nvSpPr>
            <p:cNvPr id="70" name="Oval 2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tr-TR"/>
            </a:p>
          </p:txBody>
        </p:sp>
        <p:sp>
          <p:nvSpPr>
            <p:cNvPr id="11293" name="Oval 2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a:p>
          </p:txBody>
        </p:sp>
      </p:grpSp>
      <p:sp>
        <p:nvSpPr>
          <p:cNvPr id="11283" name="AutoShape 10"/>
          <p:cNvSpPr>
            <a:spLocks noChangeArrowheads="1"/>
          </p:cNvSpPr>
          <p:nvPr/>
        </p:nvSpPr>
        <p:spPr bwMode="gray">
          <a:xfrm>
            <a:off x="928688" y="5635625"/>
            <a:ext cx="3286125"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tr-TR" b="1">
                <a:solidFill>
                  <a:srgbClr val="002060"/>
                </a:solidFill>
              </a:rPr>
              <a:t>Düşünme????????</a:t>
            </a:r>
          </a:p>
        </p:txBody>
      </p:sp>
      <p:sp>
        <p:nvSpPr>
          <p:cNvPr id="11284" name="Text Box 66"/>
          <p:cNvSpPr txBox="1">
            <a:spLocks noChangeArrowheads="1"/>
          </p:cNvSpPr>
          <p:nvPr/>
        </p:nvSpPr>
        <p:spPr bwMode="auto">
          <a:xfrm>
            <a:off x="1547813" y="5084763"/>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solidFill>
                <a:srgbClr val="002060"/>
              </a:solidFill>
            </a:endParaRPr>
          </a:p>
          <a:p>
            <a:pPr eaLnBrk="1" hangingPunct="1"/>
            <a:endParaRPr lang="tr-TR"/>
          </a:p>
        </p:txBody>
      </p:sp>
      <p:sp>
        <p:nvSpPr>
          <p:cNvPr id="11285" name="AutoShape 8"/>
          <p:cNvSpPr>
            <a:spLocks noChangeArrowheads="1"/>
          </p:cNvSpPr>
          <p:nvPr/>
        </p:nvSpPr>
        <p:spPr bwMode="gray">
          <a:xfrm>
            <a:off x="1619251" y="5013325"/>
            <a:ext cx="485775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tr-TR" b="1" dirty="0" smtClean="0">
                <a:solidFill>
                  <a:srgbClr val="002060"/>
                </a:solidFill>
              </a:rPr>
              <a:t>Bilişsel-</a:t>
            </a:r>
            <a:r>
              <a:rPr lang="tr-TR" b="1" dirty="0" err="1" smtClean="0">
                <a:solidFill>
                  <a:srgbClr val="002060"/>
                </a:solidFill>
              </a:rPr>
              <a:t>Duyuşsal</a:t>
            </a:r>
            <a:r>
              <a:rPr lang="tr-TR" b="1" dirty="0" smtClean="0">
                <a:solidFill>
                  <a:srgbClr val="002060"/>
                </a:solidFill>
              </a:rPr>
              <a:t> ve </a:t>
            </a:r>
            <a:r>
              <a:rPr lang="tr-TR" b="1" dirty="0" err="1" smtClean="0">
                <a:solidFill>
                  <a:srgbClr val="002060"/>
                </a:solidFill>
              </a:rPr>
              <a:t>Psikomotor</a:t>
            </a:r>
            <a:r>
              <a:rPr lang="tr-TR" b="1" dirty="0" smtClean="0">
                <a:solidFill>
                  <a:srgbClr val="002060"/>
                </a:solidFill>
              </a:rPr>
              <a:t> Beceriler</a:t>
            </a:r>
            <a:endParaRPr lang="tr-TR" b="1" dirty="0">
              <a:solidFill>
                <a:srgbClr val="002060"/>
              </a:solidFill>
            </a:endParaRP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Slayt Numarası Yer Tutucusu 2"/>
          <p:cNvSpPr>
            <a:spLocks noGrp="1"/>
          </p:cNvSpPr>
          <p:nvPr>
            <p:ph type="sldNum" sz="quarter" idx="12"/>
          </p:nvPr>
        </p:nvSpPr>
        <p:spPr/>
        <p:txBody>
          <a:bodyPr/>
          <a:lstStyle/>
          <a:p>
            <a:pPr>
              <a:defRPr/>
            </a:pPr>
            <a:fld id="{B0CFFFA9-2D65-4FF0-B681-E7D0A337689B}" type="slidenum">
              <a:rPr lang="tr-TR" smtClean="0"/>
              <a:pPr>
                <a:defRPr/>
              </a:pPr>
              <a:t>3</a:t>
            </a:fld>
            <a:endParaRPr lang="tr-TR"/>
          </a:p>
        </p:txBody>
      </p:sp>
    </p:spTree>
    <p:extLst>
      <p:ext uri="{BB962C8B-B14F-4D97-AF65-F5344CB8AC3E}">
        <p14:creationId xmlns:p14="http://schemas.microsoft.com/office/powerpoint/2010/main" val="1283910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DOKTORA\POWER POİNT SUNULAR İÇİN RESİMLER\cocuk9rrza3fe5qt7.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0"/>
            <a:ext cx="6934200" cy="6858000"/>
          </a:xfrm>
          <a:noFill/>
        </p:spPr>
      </p:pic>
      <p:sp>
        <p:nvSpPr>
          <p:cNvPr id="16387" name="2 Slayt Numarası Yer Tutucusu"/>
          <p:cNvSpPr>
            <a:spLocks noGrp="1"/>
          </p:cNvSpPr>
          <p:nvPr>
            <p:ph type="sldNum" sz="quarter" idx="12"/>
          </p:nvPr>
        </p:nvSpPr>
        <p:spPr bwMode="auto">
          <a:xfrm>
            <a:off x="5715000" y="6305550"/>
            <a:ext cx="2895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fld id="{47DBF149-FD81-4F71-8320-606145D1B206}" type="slidenum">
              <a:rPr lang="tr-TR" smtClean="0">
                <a:solidFill>
                  <a:srgbClr val="FFFFFF"/>
                </a:solidFill>
                <a:cs typeface="Arial" charset="0"/>
              </a:rPr>
              <a:pPr algn="l" eaLnBrk="1" hangingPunct="1"/>
              <a:t>30</a:t>
            </a:fld>
            <a:endParaRPr lang="tr-TR" smtClean="0">
              <a:solidFill>
                <a:srgbClr val="FFFFFF"/>
              </a:solidFill>
              <a:cs typeface="Arial" charset="0"/>
            </a:endParaRPr>
          </a:p>
        </p:txBody>
      </p:sp>
      <p:sp>
        <p:nvSpPr>
          <p:cNvPr id="2" name="Veri Yer Tutucusu 1"/>
          <p:cNvSpPr>
            <a:spLocks noGrp="1"/>
          </p:cNvSpPr>
          <p:nvPr>
            <p:ph type="dt" sz="quarter" idx="10"/>
          </p:nvPr>
        </p:nvSpPr>
        <p:spPr/>
        <p:txBody>
          <a:bodyPr/>
          <a:lstStyle/>
          <a:p>
            <a:pPr>
              <a:defRPr/>
            </a:pPr>
            <a:r>
              <a:rPr lang="tr-TR" smtClean="0">
                <a:solidFill>
                  <a:srgbClr val="E7DEC9">
                    <a:shade val="50000"/>
                    <a:satMod val="200000"/>
                  </a:srgbClr>
                </a:solidFill>
              </a:rPr>
              <a:t>05.02.2019</a:t>
            </a:r>
            <a:endParaRPr lang="tr-TR">
              <a:solidFill>
                <a:srgbClr val="E7DEC9">
                  <a:shade val="50000"/>
                  <a:satMod val="200000"/>
                </a:srgbClr>
              </a:solidFill>
            </a:endParaRPr>
          </a:p>
        </p:txBody>
      </p:sp>
      <p:sp>
        <p:nvSpPr>
          <p:cNvPr id="3" name="Altbilgi Yer Tutucusu 2"/>
          <p:cNvSpPr>
            <a:spLocks noGrp="1"/>
          </p:cNvSpPr>
          <p:nvPr>
            <p:ph type="ftr" sz="quarter" idx="11"/>
          </p:nvPr>
        </p:nvSpPr>
        <p:spPr/>
        <p:txBody>
          <a:bodyPr/>
          <a:lstStyle/>
          <a:p>
            <a:pPr>
              <a:defRPr/>
            </a:pPr>
            <a:r>
              <a:rPr lang="tr-TR">
                <a:solidFill>
                  <a:srgbClr val="E7DEC9">
                    <a:shade val="50000"/>
                    <a:satMod val="200000"/>
                  </a:srgbClr>
                </a:solidFill>
              </a:rPr>
              <a:t>Prof.Dr.Fitnat Kaptan    </a:t>
            </a:r>
          </a:p>
        </p:txBody>
      </p:sp>
    </p:spTree>
    <p:extLst>
      <p:ext uri="{BB962C8B-B14F-4D97-AF65-F5344CB8AC3E}">
        <p14:creationId xmlns:p14="http://schemas.microsoft.com/office/powerpoint/2010/main" val="4272225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scan000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76200"/>
            <a:ext cx="9144000" cy="6858000"/>
          </a:xfrm>
          <a:noFill/>
        </p:spPr>
      </p:pic>
      <p:sp>
        <p:nvSpPr>
          <p:cNvPr id="41987" name="Text Box 5"/>
          <p:cNvSpPr txBox="1">
            <a:spLocks noChangeArrowheads="1"/>
          </p:cNvSpPr>
          <p:nvPr/>
        </p:nvSpPr>
        <p:spPr bwMode="auto">
          <a:xfrm>
            <a:off x="685800" y="57912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a:solidFill>
                  <a:schemeClr val="tx2"/>
                </a:solidFill>
                <a:cs typeface="Arial" charset="0"/>
              </a:rPr>
              <a:t>SİZCE HANGİSİ HAKLI? NEDEN?</a:t>
            </a:r>
          </a:p>
        </p:txBody>
      </p:sp>
      <p:sp>
        <p:nvSpPr>
          <p:cNvPr id="41988" name="3 Slayt Numarası Yer Tutucusu"/>
          <p:cNvSpPr>
            <a:spLocks noGrp="1"/>
          </p:cNvSpPr>
          <p:nvPr>
            <p:ph type="sldNum" sz="quarter" idx="12"/>
          </p:nvPr>
        </p:nvSpPr>
        <p:spPr bwMode="auto">
          <a:xfrm>
            <a:off x="5715000" y="6305550"/>
            <a:ext cx="2895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fld id="{0CD03D26-E080-47D8-B1B1-01D7C6A8E8AC}" type="slidenum">
              <a:rPr lang="tr-TR" smtClean="0">
                <a:solidFill>
                  <a:srgbClr val="FFFFFF"/>
                </a:solidFill>
                <a:cs typeface="Arial" charset="0"/>
              </a:rPr>
              <a:pPr algn="l" eaLnBrk="1" hangingPunct="1"/>
              <a:t>31</a:t>
            </a:fld>
            <a:endParaRPr lang="tr-TR" smtClean="0">
              <a:solidFill>
                <a:srgbClr val="FFFFFF"/>
              </a:solidFill>
              <a:cs typeface="Arial" charset="0"/>
            </a:endParaRP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Tree>
    <p:extLst>
      <p:ext uri="{BB962C8B-B14F-4D97-AF65-F5344CB8AC3E}">
        <p14:creationId xmlns:p14="http://schemas.microsoft.com/office/powerpoint/2010/main" val="2046243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524000" y="598488"/>
            <a:ext cx="6577013" cy="523875"/>
          </a:xfrm>
          <a:prstGeom prst="rect">
            <a:avLst/>
          </a:prstGeom>
          <a:gradFill rotWithShape="0">
            <a:gsLst>
              <a:gs pos="0">
                <a:srgbClr val="FFCC00"/>
              </a:gs>
              <a:gs pos="100000">
                <a:srgbClr val="FFCC00">
                  <a:gamma/>
                  <a:shade val="61176"/>
                  <a:invGamma/>
                </a:srgbClr>
              </a:gs>
            </a:gsLst>
            <a:lin ang="5400000" scaled="1"/>
          </a:gradFill>
          <a:ln w="25400">
            <a:solidFill>
              <a:srgbClr val="FF0000"/>
            </a:solidFill>
            <a:miter lim="800000"/>
            <a:headEnd/>
            <a:tailEnd/>
          </a:ln>
          <a:effectLst>
            <a:outerShdw dist="107763" dir="13500000" algn="ctr" rotWithShape="0">
              <a:srgbClr val="808080"/>
            </a:outerShdw>
          </a:effectLst>
        </p:spPr>
        <p:txBody>
          <a:bodyPr>
            <a:spAutoFit/>
          </a:bodyPr>
          <a:lstStyle/>
          <a:p>
            <a:pPr algn="ctr" eaLnBrk="0" hangingPunct="0">
              <a:spcBef>
                <a:spcPct val="50000"/>
              </a:spcBef>
              <a:defRPr/>
            </a:pPr>
            <a:r>
              <a:rPr lang="tr-TR" sz="2800" b="1" i="1" dirty="0">
                <a:solidFill>
                  <a:srgbClr val="FF3300"/>
                </a:solidFill>
                <a:effectLst>
                  <a:outerShdw blurRad="38100" dist="38100" dir="2700000" algn="tl">
                    <a:srgbClr val="000000"/>
                  </a:outerShdw>
                </a:effectLst>
                <a:latin typeface="Verdana" pitchFamily="34" charset="0"/>
                <a:cs typeface="Arial" charset="0"/>
              </a:rPr>
              <a:t>BİLİŞSEL HEDEFLER ( </a:t>
            </a:r>
            <a:r>
              <a:rPr lang="tr-TR" sz="2800" b="1" i="1" dirty="0" err="1">
                <a:solidFill>
                  <a:srgbClr val="FF3300"/>
                </a:solidFill>
                <a:effectLst>
                  <a:outerShdw blurRad="38100" dist="38100" dir="2700000" algn="tl">
                    <a:srgbClr val="000000"/>
                  </a:outerShdw>
                </a:effectLst>
                <a:latin typeface="Verdana" pitchFamily="34" charset="0"/>
                <a:cs typeface="Arial" charset="0"/>
              </a:rPr>
              <a:t>Bloom</a:t>
            </a:r>
            <a:r>
              <a:rPr lang="tr-TR" sz="2800" b="1" i="1" dirty="0">
                <a:solidFill>
                  <a:srgbClr val="FF3300"/>
                </a:solidFill>
                <a:effectLst>
                  <a:outerShdw blurRad="38100" dist="38100" dir="2700000" algn="tl">
                    <a:srgbClr val="000000"/>
                  </a:outerShdw>
                </a:effectLst>
                <a:latin typeface="Verdana" pitchFamily="34" charset="0"/>
                <a:cs typeface="Arial" charset="0"/>
              </a:rPr>
              <a:t> )</a:t>
            </a:r>
          </a:p>
        </p:txBody>
      </p:sp>
      <p:sp>
        <p:nvSpPr>
          <p:cNvPr id="1027" name="Text Box 3"/>
          <p:cNvSpPr txBox="1">
            <a:spLocks noChangeArrowheads="1"/>
          </p:cNvSpPr>
          <p:nvPr/>
        </p:nvSpPr>
        <p:spPr bwMode="auto">
          <a:xfrm>
            <a:off x="1143000" y="5791200"/>
            <a:ext cx="2781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400">
                <a:latin typeface="Times New Roman" pitchFamily="18" charset="0"/>
                <a:cs typeface="Arial" charset="0"/>
              </a:rPr>
              <a:t>BİLGİ ( hatırlama )</a:t>
            </a:r>
          </a:p>
        </p:txBody>
      </p:sp>
      <p:sp>
        <p:nvSpPr>
          <p:cNvPr id="1028" name="Text Box 4"/>
          <p:cNvSpPr txBox="1">
            <a:spLocks noChangeArrowheads="1"/>
          </p:cNvSpPr>
          <p:nvPr/>
        </p:nvSpPr>
        <p:spPr bwMode="auto">
          <a:xfrm>
            <a:off x="2209800" y="5165725"/>
            <a:ext cx="3082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a:latin typeface="Times New Roman" pitchFamily="18" charset="0"/>
                <a:cs typeface="Arial" charset="0"/>
              </a:rPr>
              <a:t>KAVRAMA ( Anlama )</a:t>
            </a:r>
          </a:p>
        </p:txBody>
      </p:sp>
      <p:sp>
        <p:nvSpPr>
          <p:cNvPr id="1029" name="Text Box 5"/>
          <p:cNvSpPr txBox="1">
            <a:spLocks noChangeArrowheads="1"/>
          </p:cNvSpPr>
          <p:nvPr/>
        </p:nvSpPr>
        <p:spPr bwMode="auto">
          <a:xfrm>
            <a:off x="3429000" y="4403725"/>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a:latin typeface="Times New Roman" pitchFamily="18" charset="0"/>
                <a:cs typeface="Arial" charset="0"/>
              </a:rPr>
              <a:t>UYGULAMA</a:t>
            </a:r>
          </a:p>
        </p:txBody>
      </p:sp>
      <p:sp>
        <p:nvSpPr>
          <p:cNvPr id="1030" name="Text Box 6"/>
          <p:cNvSpPr txBox="1">
            <a:spLocks noChangeArrowheads="1"/>
          </p:cNvSpPr>
          <p:nvPr/>
        </p:nvSpPr>
        <p:spPr bwMode="auto">
          <a:xfrm>
            <a:off x="5029200" y="3581400"/>
            <a:ext cx="3430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400">
                <a:latin typeface="Times New Roman" pitchFamily="18" charset="0"/>
                <a:cs typeface="Arial" charset="0"/>
              </a:rPr>
              <a:t>ANALİZ ( Çözümleme ) </a:t>
            </a:r>
          </a:p>
        </p:txBody>
      </p:sp>
      <p:sp>
        <p:nvSpPr>
          <p:cNvPr id="1031" name="Text Box 7"/>
          <p:cNvSpPr txBox="1">
            <a:spLocks noChangeArrowheads="1"/>
          </p:cNvSpPr>
          <p:nvPr/>
        </p:nvSpPr>
        <p:spPr bwMode="auto">
          <a:xfrm>
            <a:off x="7162800" y="2057400"/>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a:latin typeface="Times New Roman" pitchFamily="18" charset="0"/>
                <a:cs typeface="Arial" charset="0"/>
              </a:rPr>
              <a:t>DEĞERLEN-DİRME</a:t>
            </a:r>
          </a:p>
        </p:txBody>
      </p:sp>
      <p:sp>
        <p:nvSpPr>
          <p:cNvPr id="1032" name="Line 8"/>
          <p:cNvSpPr>
            <a:spLocks noChangeShapeType="1"/>
          </p:cNvSpPr>
          <p:nvPr/>
        </p:nvSpPr>
        <p:spPr bwMode="auto">
          <a:xfrm>
            <a:off x="1143000" y="57912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33" name="Line 9"/>
          <p:cNvSpPr>
            <a:spLocks noChangeShapeType="1"/>
          </p:cNvSpPr>
          <p:nvPr/>
        </p:nvSpPr>
        <p:spPr bwMode="auto">
          <a:xfrm flipV="1">
            <a:off x="2209800" y="5029200"/>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34" name="Line 10"/>
          <p:cNvSpPr>
            <a:spLocks noChangeShapeType="1"/>
          </p:cNvSpPr>
          <p:nvPr/>
        </p:nvSpPr>
        <p:spPr bwMode="auto">
          <a:xfrm>
            <a:off x="2209800" y="5029200"/>
            <a:ext cx="1295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35" name="Line 11"/>
          <p:cNvSpPr>
            <a:spLocks noChangeShapeType="1"/>
          </p:cNvSpPr>
          <p:nvPr/>
        </p:nvSpPr>
        <p:spPr bwMode="auto">
          <a:xfrm flipV="1">
            <a:off x="3505200" y="4267200"/>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36" name="Line 12"/>
          <p:cNvSpPr>
            <a:spLocks noChangeShapeType="1"/>
          </p:cNvSpPr>
          <p:nvPr/>
        </p:nvSpPr>
        <p:spPr bwMode="auto">
          <a:xfrm>
            <a:off x="3505200" y="4267200"/>
            <a:ext cx="1447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37" name="Line 13"/>
          <p:cNvSpPr>
            <a:spLocks noChangeShapeType="1"/>
          </p:cNvSpPr>
          <p:nvPr/>
        </p:nvSpPr>
        <p:spPr bwMode="auto">
          <a:xfrm flipV="1">
            <a:off x="4953000" y="3505200"/>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38" name="Line 14"/>
          <p:cNvSpPr>
            <a:spLocks noChangeShapeType="1"/>
          </p:cNvSpPr>
          <p:nvPr/>
        </p:nvSpPr>
        <p:spPr bwMode="auto">
          <a:xfrm>
            <a:off x="4953000" y="3505200"/>
            <a:ext cx="1219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39" name="Line 15"/>
          <p:cNvSpPr>
            <a:spLocks noChangeShapeType="1"/>
          </p:cNvSpPr>
          <p:nvPr/>
        </p:nvSpPr>
        <p:spPr bwMode="auto">
          <a:xfrm flipV="1">
            <a:off x="6172200" y="28194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40" name="Line 16"/>
          <p:cNvSpPr>
            <a:spLocks noChangeShapeType="1"/>
          </p:cNvSpPr>
          <p:nvPr/>
        </p:nvSpPr>
        <p:spPr bwMode="auto">
          <a:xfrm>
            <a:off x="7162800" y="2057400"/>
            <a:ext cx="152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41" name="Text Box 17"/>
          <p:cNvSpPr txBox="1">
            <a:spLocks noChangeArrowheads="1"/>
          </p:cNvSpPr>
          <p:nvPr/>
        </p:nvSpPr>
        <p:spPr bwMode="auto">
          <a:xfrm rot="-1836382">
            <a:off x="69850" y="4413250"/>
            <a:ext cx="23447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400" b="1" i="1">
                <a:solidFill>
                  <a:schemeClr val="accent2"/>
                </a:solidFill>
                <a:latin typeface="Times New Roman" pitchFamily="18" charset="0"/>
                <a:cs typeface="Arial" charset="0"/>
              </a:rPr>
              <a:t>BASİT                </a:t>
            </a:r>
            <a:r>
              <a:rPr lang="tr-TR" sz="2400" b="1" i="1">
                <a:solidFill>
                  <a:srgbClr val="00B0F0"/>
                </a:solidFill>
                <a:latin typeface="Times New Roman" pitchFamily="18" charset="0"/>
                <a:cs typeface="Arial" charset="0"/>
              </a:rPr>
              <a:t>ALT BASAMAK</a:t>
            </a:r>
          </a:p>
        </p:txBody>
      </p:sp>
      <p:sp>
        <p:nvSpPr>
          <p:cNvPr id="1042" name="Text Box 18"/>
          <p:cNvSpPr txBox="1">
            <a:spLocks noChangeArrowheads="1"/>
          </p:cNvSpPr>
          <p:nvPr/>
        </p:nvSpPr>
        <p:spPr bwMode="auto">
          <a:xfrm rot="-1388964">
            <a:off x="4854575" y="1476375"/>
            <a:ext cx="2379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400" b="1" i="1">
                <a:solidFill>
                  <a:schemeClr val="accent2"/>
                </a:solidFill>
                <a:latin typeface="Times New Roman" pitchFamily="18" charset="0"/>
                <a:cs typeface="Arial" charset="0"/>
              </a:rPr>
              <a:t>KARMAŞIK     </a:t>
            </a:r>
            <a:r>
              <a:rPr lang="tr-TR" sz="2400" b="1" i="1">
                <a:solidFill>
                  <a:srgbClr val="00B0F0"/>
                </a:solidFill>
                <a:latin typeface="Times New Roman" pitchFamily="18" charset="0"/>
                <a:cs typeface="Arial" charset="0"/>
              </a:rPr>
              <a:t>ÜST BASAMAK</a:t>
            </a:r>
          </a:p>
        </p:txBody>
      </p:sp>
      <p:sp>
        <p:nvSpPr>
          <p:cNvPr id="1043" name="Line 19"/>
          <p:cNvSpPr>
            <a:spLocks noChangeShapeType="1"/>
          </p:cNvSpPr>
          <p:nvPr/>
        </p:nvSpPr>
        <p:spPr bwMode="auto">
          <a:xfrm flipV="1">
            <a:off x="2268538" y="2636838"/>
            <a:ext cx="2438400" cy="1676400"/>
          </a:xfrm>
          <a:prstGeom prst="line">
            <a:avLst/>
          </a:prstGeom>
          <a:noFill/>
          <a:ln w="38100">
            <a:solidFill>
              <a:srgbClr val="008000"/>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1044" name="Line 20"/>
          <p:cNvSpPr>
            <a:spLocks noChangeShapeType="1"/>
          </p:cNvSpPr>
          <p:nvPr/>
        </p:nvSpPr>
        <p:spPr bwMode="auto">
          <a:xfrm flipV="1">
            <a:off x="1143000" y="5791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45" name="Text Box 21"/>
          <p:cNvSpPr txBox="1">
            <a:spLocks noChangeArrowheads="1"/>
          </p:cNvSpPr>
          <p:nvPr/>
        </p:nvSpPr>
        <p:spPr bwMode="auto">
          <a:xfrm>
            <a:off x="6096000" y="2781300"/>
            <a:ext cx="304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400">
                <a:latin typeface="Times New Roman" pitchFamily="18" charset="0"/>
                <a:cs typeface="Arial" charset="0"/>
              </a:rPr>
              <a:t>SENTEZ                         ( Birleştirme – Yaratma )</a:t>
            </a:r>
          </a:p>
        </p:txBody>
      </p:sp>
      <p:sp>
        <p:nvSpPr>
          <p:cNvPr id="1046" name="Line 22"/>
          <p:cNvSpPr>
            <a:spLocks noChangeShapeType="1"/>
          </p:cNvSpPr>
          <p:nvPr/>
        </p:nvSpPr>
        <p:spPr bwMode="auto">
          <a:xfrm>
            <a:off x="6172200" y="28194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47" name="Line 23"/>
          <p:cNvSpPr>
            <a:spLocks noChangeShapeType="1"/>
          </p:cNvSpPr>
          <p:nvPr/>
        </p:nvSpPr>
        <p:spPr bwMode="auto">
          <a:xfrm flipV="1">
            <a:off x="7162800" y="2057400"/>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cxnSp>
        <p:nvCxnSpPr>
          <p:cNvPr id="25" name="24 Dirsek Bağlayıcısı"/>
          <p:cNvCxnSpPr/>
          <p:nvPr/>
        </p:nvCxnSpPr>
        <p:spPr>
          <a:xfrm rot="5400000">
            <a:off x="6623844" y="2312194"/>
            <a:ext cx="431800" cy="360362"/>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894A089F-29E8-44F4-93FE-78E32E795EE0}" type="slidenum">
              <a:rPr lang="tr-TR" smtClean="0"/>
              <a:pPr>
                <a:defRPr/>
              </a:pPr>
              <a:t>32</a:t>
            </a:fld>
            <a:endParaRPr lang="tr-TR"/>
          </a:p>
        </p:txBody>
      </p:sp>
    </p:spTree>
    <p:extLst>
      <p:ext uri="{BB962C8B-B14F-4D97-AF65-F5344CB8AC3E}">
        <p14:creationId xmlns:p14="http://schemas.microsoft.com/office/powerpoint/2010/main" val="16900530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1000"/>
                                  </p:stCondLst>
                                  <p:iterate type="wd">
                                    <p:tmPct val="100000"/>
                                  </p:iterate>
                                  <p:childTnLst>
                                    <p:set>
                                      <p:cBhvr>
                                        <p:cTn id="6" dur="1" fill="hold">
                                          <p:stCondLst>
                                            <p:cond delay="0"/>
                                          </p:stCondLst>
                                        </p:cTn>
                                        <p:tgtEl>
                                          <p:spTgt spid="1026"/>
                                        </p:tgtEl>
                                        <p:attrNameLst>
                                          <p:attrName>style.visibility</p:attrName>
                                        </p:attrNameLst>
                                      </p:cBhvr>
                                      <p:to>
                                        <p:strVal val="visible"/>
                                      </p:to>
                                    </p:set>
                                    <p:animEffect transition="in" filter="box(out)">
                                      <p:cBhvr>
                                        <p:cTn id="7" dur="300"/>
                                        <p:tgtEl>
                                          <p:spTgt spid="1026"/>
                                        </p:tgtEl>
                                      </p:cBhvr>
                                    </p:animEffect>
                                  </p:childTnLst>
                                </p:cTn>
                              </p:par>
                            </p:childTnLst>
                          </p:cTn>
                        </p:par>
                        <p:par>
                          <p:cTn id="8" fill="hold" nodeType="afterGroup">
                            <p:stCondLst>
                              <p:cond delay="2500"/>
                            </p:stCondLst>
                            <p:childTnLst>
                              <p:par>
                                <p:cTn id="9" presetID="2" presetClass="entr" presetSubtype="4" fill="hold" grpId="0" nodeType="afterEffect">
                                  <p:stCondLst>
                                    <p:cond delay="1000"/>
                                  </p:stCondLst>
                                  <p:childTnLst>
                                    <p:set>
                                      <p:cBhvr>
                                        <p:cTn id="10" dur="1" fill="hold">
                                          <p:stCondLst>
                                            <p:cond delay="0"/>
                                          </p:stCondLst>
                                        </p:cTn>
                                        <p:tgtEl>
                                          <p:spTgt spid="1044"/>
                                        </p:tgtEl>
                                        <p:attrNameLst>
                                          <p:attrName>style.visibility</p:attrName>
                                        </p:attrNameLst>
                                      </p:cBhvr>
                                      <p:to>
                                        <p:strVal val="visible"/>
                                      </p:to>
                                    </p:set>
                                    <p:anim calcmode="lin" valueType="num">
                                      <p:cBhvr additive="base">
                                        <p:cTn id="11" dur="500" fill="hold"/>
                                        <p:tgtEl>
                                          <p:spTgt spid="1044"/>
                                        </p:tgtEl>
                                        <p:attrNameLst>
                                          <p:attrName>ppt_x</p:attrName>
                                        </p:attrNameLst>
                                      </p:cBhvr>
                                      <p:tavLst>
                                        <p:tav tm="0">
                                          <p:val>
                                            <p:strVal val="#ppt_x"/>
                                          </p:val>
                                        </p:tav>
                                        <p:tav tm="100000">
                                          <p:val>
                                            <p:strVal val="#ppt_x"/>
                                          </p:val>
                                        </p:tav>
                                      </p:tavLst>
                                    </p:anim>
                                    <p:anim calcmode="lin" valueType="num">
                                      <p:cBhvr additive="base">
                                        <p:cTn id="12" dur="500" fill="hold"/>
                                        <p:tgtEl>
                                          <p:spTgt spid="1044"/>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4000"/>
                            </p:stCondLst>
                            <p:childTnLst>
                              <p:par>
                                <p:cTn id="14" presetID="12" presetClass="entr" presetSubtype="8" fill="hold" grpId="0" nodeType="afterEffect">
                                  <p:stCondLst>
                                    <p:cond delay="1000"/>
                                  </p:stCondLst>
                                  <p:childTnLst>
                                    <p:set>
                                      <p:cBhvr>
                                        <p:cTn id="15" dur="1" fill="hold">
                                          <p:stCondLst>
                                            <p:cond delay="0"/>
                                          </p:stCondLst>
                                        </p:cTn>
                                        <p:tgtEl>
                                          <p:spTgt spid="1032"/>
                                        </p:tgtEl>
                                        <p:attrNameLst>
                                          <p:attrName>style.visibility</p:attrName>
                                        </p:attrNameLst>
                                      </p:cBhvr>
                                      <p:to>
                                        <p:strVal val="visible"/>
                                      </p:to>
                                    </p:set>
                                    <p:animEffect transition="in" filter="slide(fromLeft)">
                                      <p:cBhvr>
                                        <p:cTn id="16" dur="500"/>
                                        <p:tgtEl>
                                          <p:spTgt spid="1032"/>
                                        </p:tgtEl>
                                      </p:cBhvr>
                                    </p:animEffect>
                                  </p:childTnLst>
                                </p:cTn>
                              </p:par>
                            </p:childTnLst>
                          </p:cTn>
                        </p:par>
                        <p:par>
                          <p:cTn id="17" fill="hold" nodeType="afterGroup">
                            <p:stCondLst>
                              <p:cond delay="5500"/>
                            </p:stCondLst>
                            <p:childTnLst>
                              <p:par>
                                <p:cTn id="18" presetID="12" presetClass="entr" presetSubtype="4" fill="hold" grpId="0" nodeType="afterEffect">
                                  <p:stCondLst>
                                    <p:cond delay="1000"/>
                                  </p:stCondLst>
                                  <p:childTnLst>
                                    <p:set>
                                      <p:cBhvr>
                                        <p:cTn id="19" dur="1" fill="hold">
                                          <p:stCondLst>
                                            <p:cond delay="0"/>
                                          </p:stCondLst>
                                        </p:cTn>
                                        <p:tgtEl>
                                          <p:spTgt spid="1033"/>
                                        </p:tgtEl>
                                        <p:attrNameLst>
                                          <p:attrName>style.visibility</p:attrName>
                                        </p:attrNameLst>
                                      </p:cBhvr>
                                      <p:to>
                                        <p:strVal val="visible"/>
                                      </p:to>
                                    </p:set>
                                    <p:animEffect transition="in" filter="slide(fromBottom)">
                                      <p:cBhvr>
                                        <p:cTn id="20" dur="500"/>
                                        <p:tgtEl>
                                          <p:spTgt spid="1033"/>
                                        </p:tgtEl>
                                      </p:cBhvr>
                                    </p:animEffect>
                                  </p:childTnLst>
                                </p:cTn>
                              </p:par>
                            </p:childTnLst>
                          </p:cTn>
                        </p:par>
                        <p:par>
                          <p:cTn id="21" fill="hold" nodeType="afterGroup">
                            <p:stCondLst>
                              <p:cond delay="7000"/>
                            </p:stCondLst>
                            <p:childTnLst>
                              <p:par>
                                <p:cTn id="22" presetID="12" presetClass="entr" presetSubtype="8" fill="hold" grpId="0" nodeType="afterEffect">
                                  <p:stCondLst>
                                    <p:cond delay="1000"/>
                                  </p:stCondLst>
                                  <p:childTnLst>
                                    <p:set>
                                      <p:cBhvr>
                                        <p:cTn id="23" dur="1" fill="hold">
                                          <p:stCondLst>
                                            <p:cond delay="0"/>
                                          </p:stCondLst>
                                        </p:cTn>
                                        <p:tgtEl>
                                          <p:spTgt spid="1034"/>
                                        </p:tgtEl>
                                        <p:attrNameLst>
                                          <p:attrName>style.visibility</p:attrName>
                                        </p:attrNameLst>
                                      </p:cBhvr>
                                      <p:to>
                                        <p:strVal val="visible"/>
                                      </p:to>
                                    </p:set>
                                    <p:animEffect transition="in" filter="slide(fromLeft)">
                                      <p:cBhvr>
                                        <p:cTn id="24" dur="500"/>
                                        <p:tgtEl>
                                          <p:spTgt spid="1034"/>
                                        </p:tgtEl>
                                      </p:cBhvr>
                                    </p:animEffect>
                                  </p:childTnLst>
                                </p:cTn>
                              </p:par>
                            </p:childTnLst>
                          </p:cTn>
                        </p:par>
                        <p:par>
                          <p:cTn id="25" fill="hold" nodeType="afterGroup">
                            <p:stCondLst>
                              <p:cond delay="8500"/>
                            </p:stCondLst>
                            <p:childTnLst>
                              <p:par>
                                <p:cTn id="26" presetID="12" presetClass="entr" presetSubtype="4" fill="hold" grpId="0" nodeType="afterEffect">
                                  <p:stCondLst>
                                    <p:cond delay="1000"/>
                                  </p:stCondLst>
                                  <p:childTnLst>
                                    <p:set>
                                      <p:cBhvr>
                                        <p:cTn id="27" dur="1" fill="hold">
                                          <p:stCondLst>
                                            <p:cond delay="0"/>
                                          </p:stCondLst>
                                        </p:cTn>
                                        <p:tgtEl>
                                          <p:spTgt spid="1035"/>
                                        </p:tgtEl>
                                        <p:attrNameLst>
                                          <p:attrName>style.visibility</p:attrName>
                                        </p:attrNameLst>
                                      </p:cBhvr>
                                      <p:to>
                                        <p:strVal val="visible"/>
                                      </p:to>
                                    </p:set>
                                    <p:animEffect transition="in" filter="slide(fromBottom)">
                                      <p:cBhvr>
                                        <p:cTn id="28" dur="500"/>
                                        <p:tgtEl>
                                          <p:spTgt spid="1035"/>
                                        </p:tgtEl>
                                      </p:cBhvr>
                                    </p:animEffect>
                                  </p:childTnLst>
                                </p:cTn>
                              </p:par>
                            </p:childTnLst>
                          </p:cTn>
                        </p:par>
                        <p:par>
                          <p:cTn id="29" fill="hold" nodeType="afterGroup">
                            <p:stCondLst>
                              <p:cond delay="10000"/>
                            </p:stCondLst>
                            <p:childTnLst>
                              <p:par>
                                <p:cTn id="30" presetID="12" presetClass="entr" presetSubtype="8" fill="hold" grpId="0" nodeType="afterEffect">
                                  <p:stCondLst>
                                    <p:cond delay="1000"/>
                                  </p:stCondLst>
                                  <p:childTnLst>
                                    <p:set>
                                      <p:cBhvr>
                                        <p:cTn id="31" dur="1" fill="hold">
                                          <p:stCondLst>
                                            <p:cond delay="0"/>
                                          </p:stCondLst>
                                        </p:cTn>
                                        <p:tgtEl>
                                          <p:spTgt spid="1036"/>
                                        </p:tgtEl>
                                        <p:attrNameLst>
                                          <p:attrName>style.visibility</p:attrName>
                                        </p:attrNameLst>
                                      </p:cBhvr>
                                      <p:to>
                                        <p:strVal val="visible"/>
                                      </p:to>
                                    </p:set>
                                    <p:animEffect transition="in" filter="slide(fromLeft)">
                                      <p:cBhvr>
                                        <p:cTn id="32" dur="500"/>
                                        <p:tgtEl>
                                          <p:spTgt spid="1036"/>
                                        </p:tgtEl>
                                      </p:cBhvr>
                                    </p:animEffect>
                                  </p:childTnLst>
                                </p:cTn>
                              </p:par>
                            </p:childTnLst>
                          </p:cTn>
                        </p:par>
                        <p:par>
                          <p:cTn id="33" fill="hold" nodeType="afterGroup">
                            <p:stCondLst>
                              <p:cond delay="11500"/>
                            </p:stCondLst>
                            <p:childTnLst>
                              <p:par>
                                <p:cTn id="34" presetID="12" presetClass="entr" presetSubtype="4" fill="hold" grpId="0" nodeType="afterEffect">
                                  <p:stCondLst>
                                    <p:cond delay="1000"/>
                                  </p:stCondLst>
                                  <p:childTnLst>
                                    <p:set>
                                      <p:cBhvr>
                                        <p:cTn id="35" dur="1" fill="hold">
                                          <p:stCondLst>
                                            <p:cond delay="0"/>
                                          </p:stCondLst>
                                        </p:cTn>
                                        <p:tgtEl>
                                          <p:spTgt spid="1037"/>
                                        </p:tgtEl>
                                        <p:attrNameLst>
                                          <p:attrName>style.visibility</p:attrName>
                                        </p:attrNameLst>
                                      </p:cBhvr>
                                      <p:to>
                                        <p:strVal val="visible"/>
                                      </p:to>
                                    </p:set>
                                    <p:animEffect transition="in" filter="slide(fromBottom)">
                                      <p:cBhvr>
                                        <p:cTn id="36" dur="500"/>
                                        <p:tgtEl>
                                          <p:spTgt spid="1037"/>
                                        </p:tgtEl>
                                      </p:cBhvr>
                                    </p:animEffect>
                                  </p:childTnLst>
                                </p:cTn>
                              </p:par>
                            </p:childTnLst>
                          </p:cTn>
                        </p:par>
                        <p:par>
                          <p:cTn id="37" fill="hold" nodeType="afterGroup">
                            <p:stCondLst>
                              <p:cond delay="13000"/>
                            </p:stCondLst>
                            <p:childTnLst>
                              <p:par>
                                <p:cTn id="38" presetID="12" presetClass="entr" presetSubtype="8" fill="hold" grpId="0" nodeType="afterEffect">
                                  <p:stCondLst>
                                    <p:cond delay="1000"/>
                                  </p:stCondLst>
                                  <p:childTnLst>
                                    <p:set>
                                      <p:cBhvr>
                                        <p:cTn id="39" dur="1" fill="hold">
                                          <p:stCondLst>
                                            <p:cond delay="0"/>
                                          </p:stCondLst>
                                        </p:cTn>
                                        <p:tgtEl>
                                          <p:spTgt spid="1038"/>
                                        </p:tgtEl>
                                        <p:attrNameLst>
                                          <p:attrName>style.visibility</p:attrName>
                                        </p:attrNameLst>
                                      </p:cBhvr>
                                      <p:to>
                                        <p:strVal val="visible"/>
                                      </p:to>
                                    </p:set>
                                    <p:animEffect transition="in" filter="slide(fromLeft)">
                                      <p:cBhvr>
                                        <p:cTn id="40" dur="500"/>
                                        <p:tgtEl>
                                          <p:spTgt spid="1038"/>
                                        </p:tgtEl>
                                      </p:cBhvr>
                                    </p:animEffect>
                                  </p:childTnLst>
                                </p:cTn>
                              </p:par>
                            </p:childTnLst>
                          </p:cTn>
                        </p:par>
                        <p:par>
                          <p:cTn id="41" fill="hold" nodeType="afterGroup">
                            <p:stCondLst>
                              <p:cond delay="14500"/>
                            </p:stCondLst>
                            <p:childTnLst>
                              <p:par>
                                <p:cTn id="42" presetID="12" presetClass="entr" presetSubtype="4" fill="hold" grpId="0" nodeType="afterEffect">
                                  <p:stCondLst>
                                    <p:cond delay="1000"/>
                                  </p:stCondLst>
                                  <p:childTnLst>
                                    <p:set>
                                      <p:cBhvr>
                                        <p:cTn id="43" dur="1" fill="hold">
                                          <p:stCondLst>
                                            <p:cond delay="0"/>
                                          </p:stCondLst>
                                        </p:cTn>
                                        <p:tgtEl>
                                          <p:spTgt spid="1039"/>
                                        </p:tgtEl>
                                        <p:attrNameLst>
                                          <p:attrName>style.visibility</p:attrName>
                                        </p:attrNameLst>
                                      </p:cBhvr>
                                      <p:to>
                                        <p:strVal val="visible"/>
                                      </p:to>
                                    </p:set>
                                    <p:animEffect transition="in" filter="slide(fromBottom)">
                                      <p:cBhvr>
                                        <p:cTn id="44" dur="500"/>
                                        <p:tgtEl>
                                          <p:spTgt spid="1039"/>
                                        </p:tgtEl>
                                      </p:cBhvr>
                                    </p:animEffect>
                                  </p:childTnLst>
                                </p:cTn>
                              </p:par>
                            </p:childTnLst>
                          </p:cTn>
                        </p:par>
                        <p:par>
                          <p:cTn id="45" fill="hold" nodeType="afterGroup">
                            <p:stCondLst>
                              <p:cond delay="16000"/>
                            </p:stCondLst>
                            <p:childTnLst>
                              <p:par>
                                <p:cTn id="46" presetID="12" presetClass="entr" presetSubtype="8" fill="hold" grpId="0" nodeType="afterEffect">
                                  <p:stCondLst>
                                    <p:cond delay="1000"/>
                                  </p:stCondLst>
                                  <p:childTnLst>
                                    <p:set>
                                      <p:cBhvr>
                                        <p:cTn id="47" dur="1" fill="hold">
                                          <p:stCondLst>
                                            <p:cond delay="0"/>
                                          </p:stCondLst>
                                        </p:cTn>
                                        <p:tgtEl>
                                          <p:spTgt spid="1046"/>
                                        </p:tgtEl>
                                        <p:attrNameLst>
                                          <p:attrName>style.visibility</p:attrName>
                                        </p:attrNameLst>
                                      </p:cBhvr>
                                      <p:to>
                                        <p:strVal val="visible"/>
                                      </p:to>
                                    </p:set>
                                    <p:animEffect transition="in" filter="slide(fromLeft)">
                                      <p:cBhvr>
                                        <p:cTn id="48" dur="500"/>
                                        <p:tgtEl>
                                          <p:spTgt spid="1046"/>
                                        </p:tgtEl>
                                      </p:cBhvr>
                                    </p:animEffect>
                                  </p:childTnLst>
                                </p:cTn>
                              </p:par>
                            </p:childTnLst>
                          </p:cTn>
                        </p:par>
                        <p:par>
                          <p:cTn id="49" fill="hold" nodeType="afterGroup">
                            <p:stCondLst>
                              <p:cond delay="17500"/>
                            </p:stCondLst>
                            <p:childTnLst>
                              <p:par>
                                <p:cTn id="50" presetID="12" presetClass="entr" presetSubtype="4" fill="hold" grpId="0" nodeType="afterEffect">
                                  <p:stCondLst>
                                    <p:cond delay="1000"/>
                                  </p:stCondLst>
                                  <p:childTnLst>
                                    <p:set>
                                      <p:cBhvr>
                                        <p:cTn id="51" dur="1" fill="hold">
                                          <p:stCondLst>
                                            <p:cond delay="0"/>
                                          </p:stCondLst>
                                        </p:cTn>
                                        <p:tgtEl>
                                          <p:spTgt spid="1047"/>
                                        </p:tgtEl>
                                        <p:attrNameLst>
                                          <p:attrName>style.visibility</p:attrName>
                                        </p:attrNameLst>
                                      </p:cBhvr>
                                      <p:to>
                                        <p:strVal val="visible"/>
                                      </p:to>
                                    </p:set>
                                    <p:animEffect transition="in" filter="slide(fromBottom)">
                                      <p:cBhvr>
                                        <p:cTn id="52" dur="500"/>
                                        <p:tgtEl>
                                          <p:spTgt spid="1047"/>
                                        </p:tgtEl>
                                      </p:cBhvr>
                                    </p:animEffect>
                                  </p:childTnLst>
                                </p:cTn>
                              </p:par>
                            </p:childTnLst>
                          </p:cTn>
                        </p:par>
                        <p:par>
                          <p:cTn id="53" fill="hold" nodeType="afterGroup">
                            <p:stCondLst>
                              <p:cond delay="19000"/>
                            </p:stCondLst>
                            <p:childTnLst>
                              <p:par>
                                <p:cTn id="54" presetID="12" presetClass="entr" presetSubtype="8" fill="hold" grpId="0" nodeType="afterEffect">
                                  <p:stCondLst>
                                    <p:cond delay="1000"/>
                                  </p:stCondLst>
                                  <p:childTnLst>
                                    <p:set>
                                      <p:cBhvr>
                                        <p:cTn id="55" dur="1" fill="hold">
                                          <p:stCondLst>
                                            <p:cond delay="0"/>
                                          </p:stCondLst>
                                        </p:cTn>
                                        <p:tgtEl>
                                          <p:spTgt spid="1040"/>
                                        </p:tgtEl>
                                        <p:attrNameLst>
                                          <p:attrName>style.visibility</p:attrName>
                                        </p:attrNameLst>
                                      </p:cBhvr>
                                      <p:to>
                                        <p:strVal val="visible"/>
                                      </p:to>
                                    </p:set>
                                    <p:animEffect transition="in" filter="slide(fromLeft)">
                                      <p:cBhvr>
                                        <p:cTn id="56" dur="500"/>
                                        <p:tgtEl>
                                          <p:spTgt spid="1040"/>
                                        </p:tgtEl>
                                      </p:cBhvr>
                                    </p:animEffect>
                                  </p:childTnLst>
                                </p:cTn>
                              </p:par>
                            </p:childTnLst>
                          </p:cTn>
                        </p:par>
                        <p:par>
                          <p:cTn id="57" fill="hold" nodeType="afterGroup">
                            <p:stCondLst>
                              <p:cond delay="20500"/>
                            </p:stCondLst>
                            <p:childTnLst>
                              <p:par>
                                <p:cTn id="58" presetID="7" presetClass="entr" presetSubtype="4" fill="hold" grpId="0" nodeType="afterEffect">
                                  <p:stCondLst>
                                    <p:cond delay="1000"/>
                                  </p:stCondLst>
                                  <p:iterate type="wd">
                                    <p:tmPct val="100000"/>
                                  </p:iterate>
                                  <p:childTnLst>
                                    <p:set>
                                      <p:cBhvr>
                                        <p:cTn id="59" dur="1" fill="hold">
                                          <p:stCondLst>
                                            <p:cond delay="0"/>
                                          </p:stCondLst>
                                        </p:cTn>
                                        <p:tgtEl>
                                          <p:spTgt spid="1027"/>
                                        </p:tgtEl>
                                        <p:attrNameLst>
                                          <p:attrName>style.visibility</p:attrName>
                                        </p:attrNameLst>
                                      </p:cBhvr>
                                      <p:to>
                                        <p:strVal val="visible"/>
                                      </p:to>
                                    </p:set>
                                    <p:anim calcmode="lin" valueType="num">
                                      <p:cBhvr additive="base">
                                        <p:cTn id="60" dur="1000" fill="hold"/>
                                        <p:tgtEl>
                                          <p:spTgt spid="1027"/>
                                        </p:tgtEl>
                                        <p:attrNameLst>
                                          <p:attrName>ppt_x</p:attrName>
                                        </p:attrNameLst>
                                      </p:cBhvr>
                                      <p:tavLst>
                                        <p:tav tm="0">
                                          <p:val>
                                            <p:strVal val="#ppt_x"/>
                                          </p:val>
                                        </p:tav>
                                        <p:tav tm="100000">
                                          <p:val>
                                            <p:strVal val="#ppt_x"/>
                                          </p:val>
                                        </p:tav>
                                      </p:tavLst>
                                    </p:anim>
                                    <p:anim calcmode="lin" valueType="num">
                                      <p:cBhvr additive="base">
                                        <p:cTn id="61" dur="1000" fill="hold"/>
                                        <p:tgtEl>
                                          <p:spTgt spid="1027"/>
                                        </p:tgtEl>
                                        <p:attrNameLst>
                                          <p:attrName>ppt_y</p:attrName>
                                        </p:attrNameLst>
                                      </p:cBhvr>
                                      <p:tavLst>
                                        <p:tav tm="0">
                                          <p:val>
                                            <p:strVal val="1+#ppt_h/2"/>
                                          </p:val>
                                        </p:tav>
                                        <p:tav tm="100000">
                                          <p:val>
                                            <p:strVal val="#ppt_y"/>
                                          </p:val>
                                        </p:tav>
                                      </p:tavLst>
                                    </p:anim>
                                  </p:childTnLst>
                                </p:cTn>
                              </p:par>
                            </p:childTnLst>
                          </p:cTn>
                        </p:par>
                        <p:par>
                          <p:cTn id="62" fill="hold" nodeType="afterGroup">
                            <p:stCondLst>
                              <p:cond delay="25500"/>
                            </p:stCondLst>
                            <p:childTnLst>
                              <p:par>
                                <p:cTn id="63" presetID="7" presetClass="entr" presetSubtype="4" fill="hold" grpId="0" nodeType="afterEffect">
                                  <p:stCondLst>
                                    <p:cond delay="1000"/>
                                  </p:stCondLst>
                                  <p:iterate type="wd">
                                    <p:tmPct val="100000"/>
                                  </p:iterate>
                                  <p:childTnLst>
                                    <p:set>
                                      <p:cBhvr>
                                        <p:cTn id="64" dur="1" fill="hold">
                                          <p:stCondLst>
                                            <p:cond delay="0"/>
                                          </p:stCondLst>
                                        </p:cTn>
                                        <p:tgtEl>
                                          <p:spTgt spid="1028"/>
                                        </p:tgtEl>
                                        <p:attrNameLst>
                                          <p:attrName>style.visibility</p:attrName>
                                        </p:attrNameLst>
                                      </p:cBhvr>
                                      <p:to>
                                        <p:strVal val="visible"/>
                                      </p:to>
                                    </p:set>
                                    <p:anim calcmode="lin" valueType="num">
                                      <p:cBhvr additive="base">
                                        <p:cTn id="65" dur="1000" fill="hold"/>
                                        <p:tgtEl>
                                          <p:spTgt spid="1028"/>
                                        </p:tgtEl>
                                        <p:attrNameLst>
                                          <p:attrName>ppt_x</p:attrName>
                                        </p:attrNameLst>
                                      </p:cBhvr>
                                      <p:tavLst>
                                        <p:tav tm="0">
                                          <p:val>
                                            <p:strVal val="#ppt_x"/>
                                          </p:val>
                                        </p:tav>
                                        <p:tav tm="100000">
                                          <p:val>
                                            <p:strVal val="#ppt_x"/>
                                          </p:val>
                                        </p:tav>
                                      </p:tavLst>
                                    </p:anim>
                                    <p:anim calcmode="lin" valueType="num">
                                      <p:cBhvr additive="base">
                                        <p:cTn id="66" dur="1000" fill="hold"/>
                                        <p:tgtEl>
                                          <p:spTgt spid="1028"/>
                                        </p:tgtEl>
                                        <p:attrNameLst>
                                          <p:attrName>ppt_y</p:attrName>
                                        </p:attrNameLst>
                                      </p:cBhvr>
                                      <p:tavLst>
                                        <p:tav tm="0">
                                          <p:val>
                                            <p:strVal val="1+#ppt_h/2"/>
                                          </p:val>
                                        </p:tav>
                                        <p:tav tm="100000">
                                          <p:val>
                                            <p:strVal val="#ppt_y"/>
                                          </p:val>
                                        </p:tav>
                                      </p:tavLst>
                                    </p:anim>
                                  </p:childTnLst>
                                </p:cTn>
                              </p:par>
                            </p:childTnLst>
                          </p:cTn>
                        </p:par>
                        <p:par>
                          <p:cTn id="67" fill="hold" nodeType="afterGroup">
                            <p:stCondLst>
                              <p:cond delay="30500"/>
                            </p:stCondLst>
                            <p:childTnLst>
                              <p:par>
                                <p:cTn id="68" presetID="7" presetClass="entr" presetSubtype="4" fill="hold" grpId="0" nodeType="afterEffect">
                                  <p:stCondLst>
                                    <p:cond delay="1000"/>
                                  </p:stCondLst>
                                  <p:iterate type="wd">
                                    <p:tmPct val="100000"/>
                                  </p:iterate>
                                  <p:childTnLst>
                                    <p:set>
                                      <p:cBhvr>
                                        <p:cTn id="69" dur="1" fill="hold">
                                          <p:stCondLst>
                                            <p:cond delay="0"/>
                                          </p:stCondLst>
                                        </p:cTn>
                                        <p:tgtEl>
                                          <p:spTgt spid="1029"/>
                                        </p:tgtEl>
                                        <p:attrNameLst>
                                          <p:attrName>style.visibility</p:attrName>
                                        </p:attrNameLst>
                                      </p:cBhvr>
                                      <p:to>
                                        <p:strVal val="visible"/>
                                      </p:to>
                                    </p:set>
                                    <p:anim calcmode="lin" valueType="num">
                                      <p:cBhvr additive="base">
                                        <p:cTn id="70" dur="1000" fill="hold"/>
                                        <p:tgtEl>
                                          <p:spTgt spid="1029"/>
                                        </p:tgtEl>
                                        <p:attrNameLst>
                                          <p:attrName>ppt_x</p:attrName>
                                        </p:attrNameLst>
                                      </p:cBhvr>
                                      <p:tavLst>
                                        <p:tav tm="0">
                                          <p:val>
                                            <p:strVal val="#ppt_x"/>
                                          </p:val>
                                        </p:tav>
                                        <p:tav tm="100000">
                                          <p:val>
                                            <p:strVal val="#ppt_x"/>
                                          </p:val>
                                        </p:tav>
                                      </p:tavLst>
                                    </p:anim>
                                    <p:anim calcmode="lin" valueType="num">
                                      <p:cBhvr additive="base">
                                        <p:cTn id="71" dur="1000" fill="hold"/>
                                        <p:tgtEl>
                                          <p:spTgt spid="1029"/>
                                        </p:tgtEl>
                                        <p:attrNameLst>
                                          <p:attrName>ppt_y</p:attrName>
                                        </p:attrNameLst>
                                      </p:cBhvr>
                                      <p:tavLst>
                                        <p:tav tm="0">
                                          <p:val>
                                            <p:strVal val="1+#ppt_h/2"/>
                                          </p:val>
                                        </p:tav>
                                        <p:tav tm="100000">
                                          <p:val>
                                            <p:strVal val="#ppt_y"/>
                                          </p:val>
                                        </p:tav>
                                      </p:tavLst>
                                    </p:anim>
                                  </p:childTnLst>
                                </p:cTn>
                              </p:par>
                            </p:childTnLst>
                          </p:cTn>
                        </p:par>
                        <p:par>
                          <p:cTn id="72" fill="hold" nodeType="afterGroup">
                            <p:stCondLst>
                              <p:cond delay="32500"/>
                            </p:stCondLst>
                            <p:childTnLst>
                              <p:par>
                                <p:cTn id="73" presetID="7" presetClass="entr" presetSubtype="4" fill="hold" grpId="0" nodeType="afterEffect">
                                  <p:stCondLst>
                                    <p:cond delay="1000"/>
                                  </p:stCondLst>
                                  <p:iterate type="wd">
                                    <p:tmPct val="100000"/>
                                  </p:iterate>
                                  <p:childTnLst>
                                    <p:set>
                                      <p:cBhvr>
                                        <p:cTn id="74" dur="1" fill="hold">
                                          <p:stCondLst>
                                            <p:cond delay="0"/>
                                          </p:stCondLst>
                                        </p:cTn>
                                        <p:tgtEl>
                                          <p:spTgt spid="1030"/>
                                        </p:tgtEl>
                                        <p:attrNameLst>
                                          <p:attrName>style.visibility</p:attrName>
                                        </p:attrNameLst>
                                      </p:cBhvr>
                                      <p:to>
                                        <p:strVal val="visible"/>
                                      </p:to>
                                    </p:set>
                                    <p:anim calcmode="lin" valueType="num">
                                      <p:cBhvr additive="base">
                                        <p:cTn id="75" dur="1000" fill="hold"/>
                                        <p:tgtEl>
                                          <p:spTgt spid="1030"/>
                                        </p:tgtEl>
                                        <p:attrNameLst>
                                          <p:attrName>ppt_x</p:attrName>
                                        </p:attrNameLst>
                                      </p:cBhvr>
                                      <p:tavLst>
                                        <p:tav tm="0">
                                          <p:val>
                                            <p:strVal val="#ppt_x"/>
                                          </p:val>
                                        </p:tav>
                                        <p:tav tm="100000">
                                          <p:val>
                                            <p:strVal val="#ppt_x"/>
                                          </p:val>
                                        </p:tav>
                                      </p:tavLst>
                                    </p:anim>
                                    <p:anim calcmode="lin" valueType="num">
                                      <p:cBhvr additive="base">
                                        <p:cTn id="76" dur="1000" fill="hold"/>
                                        <p:tgtEl>
                                          <p:spTgt spid="1030"/>
                                        </p:tgtEl>
                                        <p:attrNameLst>
                                          <p:attrName>ppt_y</p:attrName>
                                        </p:attrNameLst>
                                      </p:cBhvr>
                                      <p:tavLst>
                                        <p:tav tm="0">
                                          <p:val>
                                            <p:strVal val="1+#ppt_h/2"/>
                                          </p:val>
                                        </p:tav>
                                        <p:tav tm="100000">
                                          <p:val>
                                            <p:strVal val="#ppt_y"/>
                                          </p:val>
                                        </p:tav>
                                      </p:tavLst>
                                    </p:anim>
                                  </p:childTnLst>
                                </p:cTn>
                              </p:par>
                            </p:childTnLst>
                          </p:cTn>
                        </p:par>
                        <p:par>
                          <p:cTn id="77" fill="hold" nodeType="afterGroup">
                            <p:stCondLst>
                              <p:cond delay="37500"/>
                            </p:stCondLst>
                            <p:childTnLst>
                              <p:par>
                                <p:cTn id="78" presetID="7" presetClass="entr" presetSubtype="4" fill="hold" grpId="0" nodeType="afterEffect">
                                  <p:stCondLst>
                                    <p:cond delay="1000"/>
                                  </p:stCondLst>
                                  <p:iterate type="wd">
                                    <p:tmPct val="100000"/>
                                  </p:iterate>
                                  <p:childTnLst>
                                    <p:set>
                                      <p:cBhvr>
                                        <p:cTn id="79" dur="1" fill="hold">
                                          <p:stCondLst>
                                            <p:cond delay="0"/>
                                          </p:stCondLst>
                                        </p:cTn>
                                        <p:tgtEl>
                                          <p:spTgt spid="1045"/>
                                        </p:tgtEl>
                                        <p:attrNameLst>
                                          <p:attrName>style.visibility</p:attrName>
                                        </p:attrNameLst>
                                      </p:cBhvr>
                                      <p:to>
                                        <p:strVal val="visible"/>
                                      </p:to>
                                    </p:set>
                                    <p:anim calcmode="lin" valueType="num">
                                      <p:cBhvr additive="base">
                                        <p:cTn id="80" dur="1000" fill="hold"/>
                                        <p:tgtEl>
                                          <p:spTgt spid="1045"/>
                                        </p:tgtEl>
                                        <p:attrNameLst>
                                          <p:attrName>ppt_x</p:attrName>
                                        </p:attrNameLst>
                                      </p:cBhvr>
                                      <p:tavLst>
                                        <p:tav tm="0">
                                          <p:val>
                                            <p:strVal val="#ppt_x"/>
                                          </p:val>
                                        </p:tav>
                                        <p:tav tm="100000">
                                          <p:val>
                                            <p:strVal val="#ppt_x"/>
                                          </p:val>
                                        </p:tav>
                                      </p:tavLst>
                                    </p:anim>
                                    <p:anim calcmode="lin" valueType="num">
                                      <p:cBhvr additive="base">
                                        <p:cTn id="81" dur="1000" fill="hold"/>
                                        <p:tgtEl>
                                          <p:spTgt spid="1045"/>
                                        </p:tgtEl>
                                        <p:attrNameLst>
                                          <p:attrName>ppt_y</p:attrName>
                                        </p:attrNameLst>
                                      </p:cBhvr>
                                      <p:tavLst>
                                        <p:tav tm="0">
                                          <p:val>
                                            <p:strVal val="1+#ppt_h/2"/>
                                          </p:val>
                                        </p:tav>
                                        <p:tav tm="100000">
                                          <p:val>
                                            <p:strVal val="#ppt_y"/>
                                          </p:val>
                                        </p:tav>
                                      </p:tavLst>
                                    </p:anim>
                                  </p:childTnLst>
                                </p:cTn>
                              </p:par>
                            </p:childTnLst>
                          </p:cTn>
                        </p:par>
                        <p:par>
                          <p:cTn id="82" fill="hold" nodeType="afterGroup">
                            <p:stCondLst>
                              <p:cond delay="44500"/>
                            </p:stCondLst>
                            <p:childTnLst>
                              <p:par>
                                <p:cTn id="83" presetID="7" presetClass="entr" presetSubtype="4" fill="hold" grpId="0" nodeType="afterEffect">
                                  <p:stCondLst>
                                    <p:cond delay="1000"/>
                                  </p:stCondLst>
                                  <p:iterate type="wd">
                                    <p:tmPct val="100000"/>
                                  </p:iterate>
                                  <p:childTnLst>
                                    <p:set>
                                      <p:cBhvr>
                                        <p:cTn id="84" dur="1" fill="hold">
                                          <p:stCondLst>
                                            <p:cond delay="0"/>
                                          </p:stCondLst>
                                        </p:cTn>
                                        <p:tgtEl>
                                          <p:spTgt spid="1031"/>
                                        </p:tgtEl>
                                        <p:attrNameLst>
                                          <p:attrName>style.visibility</p:attrName>
                                        </p:attrNameLst>
                                      </p:cBhvr>
                                      <p:to>
                                        <p:strVal val="visible"/>
                                      </p:to>
                                    </p:set>
                                    <p:anim calcmode="lin" valueType="num">
                                      <p:cBhvr additive="base">
                                        <p:cTn id="85" dur="1000" fill="hold"/>
                                        <p:tgtEl>
                                          <p:spTgt spid="1031"/>
                                        </p:tgtEl>
                                        <p:attrNameLst>
                                          <p:attrName>ppt_x</p:attrName>
                                        </p:attrNameLst>
                                      </p:cBhvr>
                                      <p:tavLst>
                                        <p:tav tm="0">
                                          <p:val>
                                            <p:strVal val="#ppt_x"/>
                                          </p:val>
                                        </p:tav>
                                        <p:tav tm="100000">
                                          <p:val>
                                            <p:strVal val="#ppt_x"/>
                                          </p:val>
                                        </p:tav>
                                      </p:tavLst>
                                    </p:anim>
                                    <p:anim calcmode="lin" valueType="num">
                                      <p:cBhvr additive="base">
                                        <p:cTn id="86" dur="1000" fill="hold"/>
                                        <p:tgtEl>
                                          <p:spTgt spid="1031"/>
                                        </p:tgtEl>
                                        <p:attrNameLst>
                                          <p:attrName>ppt_y</p:attrName>
                                        </p:attrNameLst>
                                      </p:cBhvr>
                                      <p:tavLst>
                                        <p:tav tm="0">
                                          <p:val>
                                            <p:strVal val="1+#ppt_h/2"/>
                                          </p:val>
                                        </p:tav>
                                        <p:tav tm="100000">
                                          <p:val>
                                            <p:strVal val="#ppt_y"/>
                                          </p:val>
                                        </p:tav>
                                      </p:tavLst>
                                    </p:anim>
                                  </p:childTnLst>
                                </p:cTn>
                              </p:par>
                            </p:childTnLst>
                          </p:cTn>
                        </p:par>
                        <p:par>
                          <p:cTn id="87" fill="hold" nodeType="afterGroup">
                            <p:stCondLst>
                              <p:cond delay="46500"/>
                            </p:stCondLst>
                            <p:childTnLst>
                              <p:par>
                                <p:cTn id="88" presetID="12" presetClass="entr" presetSubtype="4" fill="hold" grpId="0" nodeType="afterEffect">
                                  <p:stCondLst>
                                    <p:cond delay="1000"/>
                                  </p:stCondLst>
                                  <p:iterate type="wd">
                                    <p:tmPct val="100000"/>
                                  </p:iterate>
                                  <p:childTnLst>
                                    <p:set>
                                      <p:cBhvr>
                                        <p:cTn id="89" dur="1" fill="hold">
                                          <p:stCondLst>
                                            <p:cond delay="0"/>
                                          </p:stCondLst>
                                        </p:cTn>
                                        <p:tgtEl>
                                          <p:spTgt spid="1041"/>
                                        </p:tgtEl>
                                        <p:attrNameLst>
                                          <p:attrName>style.visibility</p:attrName>
                                        </p:attrNameLst>
                                      </p:cBhvr>
                                      <p:to>
                                        <p:strVal val="visible"/>
                                      </p:to>
                                    </p:set>
                                    <p:animEffect transition="in" filter="slide(fromBottom)">
                                      <p:cBhvr>
                                        <p:cTn id="90" dur="300"/>
                                        <p:tgtEl>
                                          <p:spTgt spid="1041"/>
                                        </p:tgtEl>
                                      </p:cBhvr>
                                    </p:animEffect>
                                  </p:childTnLst>
                                </p:cTn>
                              </p:par>
                            </p:childTnLst>
                          </p:cTn>
                        </p:par>
                        <p:par>
                          <p:cTn id="91" fill="hold" nodeType="afterGroup">
                            <p:stCondLst>
                              <p:cond delay="48400"/>
                            </p:stCondLst>
                            <p:childTnLst>
                              <p:par>
                                <p:cTn id="92" presetID="12" presetClass="entr" presetSubtype="4" fill="hold" grpId="0" nodeType="afterEffect">
                                  <p:stCondLst>
                                    <p:cond delay="1000"/>
                                  </p:stCondLst>
                                  <p:childTnLst>
                                    <p:set>
                                      <p:cBhvr>
                                        <p:cTn id="93" dur="1" fill="hold">
                                          <p:stCondLst>
                                            <p:cond delay="0"/>
                                          </p:stCondLst>
                                        </p:cTn>
                                        <p:tgtEl>
                                          <p:spTgt spid="1043"/>
                                        </p:tgtEl>
                                        <p:attrNameLst>
                                          <p:attrName>style.visibility</p:attrName>
                                        </p:attrNameLst>
                                      </p:cBhvr>
                                      <p:to>
                                        <p:strVal val="visible"/>
                                      </p:to>
                                    </p:set>
                                    <p:animEffect transition="in" filter="slide(fromBottom)">
                                      <p:cBhvr>
                                        <p:cTn id="94" dur="500"/>
                                        <p:tgtEl>
                                          <p:spTgt spid="1043"/>
                                        </p:tgtEl>
                                      </p:cBhvr>
                                    </p:animEffect>
                                  </p:childTnLst>
                                </p:cTn>
                              </p:par>
                            </p:childTnLst>
                          </p:cTn>
                        </p:par>
                        <p:par>
                          <p:cTn id="95" fill="hold" nodeType="afterGroup">
                            <p:stCondLst>
                              <p:cond delay="49900"/>
                            </p:stCondLst>
                            <p:childTnLst>
                              <p:par>
                                <p:cTn id="96" presetID="12" presetClass="entr" presetSubtype="4" fill="hold" grpId="0" nodeType="afterEffect">
                                  <p:stCondLst>
                                    <p:cond delay="1000"/>
                                  </p:stCondLst>
                                  <p:iterate type="wd">
                                    <p:tmPct val="100000"/>
                                  </p:iterate>
                                  <p:childTnLst>
                                    <p:set>
                                      <p:cBhvr>
                                        <p:cTn id="97" dur="1" fill="hold">
                                          <p:stCondLst>
                                            <p:cond delay="0"/>
                                          </p:stCondLst>
                                        </p:cTn>
                                        <p:tgtEl>
                                          <p:spTgt spid="1042"/>
                                        </p:tgtEl>
                                        <p:attrNameLst>
                                          <p:attrName>style.visibility</p:attrName>
                                        </p:attrNameLst>
                                      </p:cBhvr>
                                      <p:to>
                                        <p:strVal val="visible"/>
                                      </p:to>
                                    </p:set>
                                    <p:animEffect transition="in" filter="slide(fromBottom)">
                                      <p:cBhvr>
                                        <p:cTn id="98" dur="3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autoUpdateAnimBg="0"/>
      <p:bldP spid="1027" grpId="0" autoUpdateAnimBg="0"/>
      <p:bldP spid="1028" grpId="0" autoUpdateAnimBg="0"/>
      <p:bldP spid="1029" grpId="0" autoUpdateAnimBg="0"/>
      <p:bldP spid="1030" grpId="0" autoUpdateAnimBg="0"/>
      <p:bldP spid="1031" grpId="0" autoUpdateAnimBg="0"/>
      <p:bldP spid="1032" grpId="0" animBg="1"/>
      <p:bldP spid="1033" grpId="0" animBg="1"/>
      <p:bldP spid="1034" grpId="0" animBg="1"/>
      <p:bldP spid="1035" grpId="0" animBg="1"/>
      <p:bldP spid="1036" grpId="0" animBg="1"/>
      <p:bldP spid="1037" grpId="0" animBg="1"/>
      <p:bldP spid="1038" grpId="0" animBg="1"/>
      <p:bldP spid="1039" grpId="0" animBg="1"/>
      <p:bldP spid="1040" grpId="0" animBg="1"/>
      <p:bldP spid="1041" grpId="0" autoUpdateAnimBg="0"/>
      <p:bldP spid="1042" grpId="0" autoUpdateAnimBg="0"/>
      <p:bldP spid="1043" grpId="0" animBg="1"/>
      <p:bldP spid="1044" grpId="0" animBg="1"/>
      <p:bldP spid="1045" grpId="0" autoUpdateAnimBg="0"/>
      <p:bldP spid="1046" grpId="0" animBg="1"/>
      <p:bldP spid="10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9"/>
          <p:cNvSpPr txBox="1">
            <a:spLocks noChangeArrowheads="1"/>
          </p:cNvSpPr>
          <p:nvPr/>
        </p:nvSpPr>
        <p:spPr bwMode="auto">
          <a:xfrm>
            <a:off x="5578475" y="5748338"/>
            <a:ext cx="3544888" cy="554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3000" b="1">
                <a:cs typeface="Arial" charset="0"/>
              </a:rPr>
              <a:t> </a:t>
            </a:r>
            <a:r>
              <a:rPr lang="tr-TR" sz="3000" b="1">
                <a:cs typeface="Arial" charset="0"/>
              </a:rPr>
              <a:t>Ezber/Hatırlamak</a:t>
            </a:r>
            <a:endParaRPr lang="en-US" sz="3000" b="1">
              <a:cs typeface="Arial" charset="0"/>
            </a:endParaRPr>
          </a:p>
        </p:txBody>
      </p:sp>
      <p:sp>
        <p:nvSpPr>
          <p:cNvPr id="45059" name="Text Box 10"/>
          <p:cNvSpPr txBox="1">
            <a:spLocks noChangeArrowheads="1"/>
          </p:cNvSpPr>
          <p:nvPr/>
        </p:nvSpPr>
        <p:spPr bwMode="auto">
          <a:xfrm>
            <a:off x="5597525" y="4071938"/>
            <a:ext cx="2417763"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3000" b="1">
                <a:cs typeface="Arial" charset="0"/>
              </a:rPr>
              <a:t> </a:t>
            </a:r>
            <a:r>
              <a:rPr lang="tr-TR" sz="3000" b="1">
                <a:cs typeface="Arial" charset="0"/>
              </a:rPr>
              <a:t>Uygulamak</a:t>
            </a:r>
            <a:endParaRPr lang="en-US" sz="3000" b="1">
              <a:cs typeface="Arial" charset="0"/>
            </a:endParaRPr>
          </a:p>
        </p:txBody>
      </p:sp>
      <p:sp>
        <p:nvSpPr>
          <p:cNvPr id="45060" name="Text Box 11"/>
          <p:cNvSpPr txBox="1">
            <a:spLocks noChangeArrowheads="1"/>
          </p:cNvSpPr>
          <p:nvPr/>
        </p:nvSpPr>
        <p:spPr bwMode="auto">
          <a:xfrm>
            <a:off x="5576888" y="4910138"/>
            <a:ext cx="2005012"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tr-TR" sz="3000" b="1">
                <a:cs typeface="Arial" charset="0"/>
              </a:rPr>
              <a:t> Anlamak</a:t>
            </a:r>
            <a:endParaRPr lang="en-US" sz="3000" b="1">
              <a:cs typeface="Arial" charset="0"/>
            </a:endParaRPr>
          </a:p>
        </p:txBody>
      </p:sp>
      <p:sp>
        <p:nvSpPr>
          <p:cNvPr id="45061" name="Text Box 12"/>
          <p:cNvSpPr txBox="1">
            <a:spLocks noChangeArrowheads="1"/>
          </p:cNvSpPr>
          <p:nvPr/>
        </p:nvSpPr>
        <p:spPr bwMode="auto">
          <a:xfrm>
            <a:off x="5608638" y="3309938"/>
            <a:ext cx="2874962"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3000" b="1">
                <a:cs typeface="Arial" charset="0"/>
              </a:rPr>
              <a:t> Anal</a:t>
            </a:r>
            <a:r>
              <a:rPr lang="tr-TR" sz="3000" b="1">
                <a:cs typeface="Arial" charset="0"/>
              </a:rPr>
              <a:t>iz etmek</a:t>
            </a:r>
            <a:endParaRPr lang="en-US" sz="3000" b="1">
              <a:cs typeface="Arial" charset="0"/>
            </a:endParaRPr>
          </a:p>
        </p:txBody>
      </p:sp>
      <p:sp>
        <p:nvSpPr>
          <p:cNvPr id="45062" name="Text Box 13"/>
          <p:cNvSpPr txBox="1">
            <a:spLocks noChangeArrowheads="1"/>
          </p:cNvSpPr>
          <p:nvPr/>
        </p:nvSpPr>
        <p:spPr bwMode="auto">
          <a:xfrm>
            <a:off x="5626100" y="2471738"/>
            <a:ext cx="3325813"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tr-TR" sz="3000" b="1">
                <a:cs typeface="Arial" charset="0"/>
              </a:rPr>
              <a:t> Değerlendirmek</a:t>
            </a:r>
            <a:endParaRPr lang="en-US" sz="3000" b="1">
              <a:cs typeface="Arial" charset="0"/>
            </a:endParaRPr>
          </a:p>
        </p:txBody>
      </p:sp>
      <p:sp>
        <p:nvSpPr>
          <p:cNvPr id="45063" name="Text Box 14"/>
          <p:cNvSpPr txBox="1">
            <a:spLocks noChangeArrowheads="1"/>
          </p:cNvSpPr>
          <p:nvPr/>
        </p:nvSpPr>
        <p:spPr bwMode="auto">
          <a:xfrm>
            <a:off x="5638800" y="1481138"/>
            <a:ext cx="223520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3000" b="1">
                <a:cs typeface="Arial" charset="0"/>
              </a:rPr>
              <a:t> </a:t>
            </a:r>
            <a:r>
              <a:rPr lang="tr-TR" sz="3000" b="1">
                <a:cs typeface="Arial" charset="0"/>
              </a:rPr>
              <a:t>Yaratmak</a:t>
            </a:r>
            <a:endParaRPr lang="en-US" sz="3000" b="1">
              <a:cs typeface="Arial" charset="0"/>
            </a:endParaRPr>
          </a:p>
        </p:txBody>
      </p:sp>
      <p:sp>
        <p:nvSpPr>
          <p:cNvPr id="45064" name="Text Box 15"/>
          <p:cNvSpPr txBox="1">
            <a:spLocks noChangeArrowheads="1"/>
          </p:cNvSpPr>
          <p:nvPr/>
        </p:nvSpPr>
        <p:spPr bwMode="auto">
          <a:xfrm>
            <a:off x="304800" y="1709738"/>
            <a:ext cx="3119438"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tr-TR" sz="3000" b="1">
                <a:solidFill>
                  <a:schemeClr val="folHlink"/>
                </a:solidFill>
                <a:cs typeface="Arial" charset="0"/>
              </a:rPr>
              <a:t> </a:t>
            </a:r>
            <a:r>
              <a:rPr lang="tr-TR" sz="3000" b="1">
                <a:solidFill>
                  <a:srgbClr val="00B0F0"/>
                </a:solidFill>
                <a:cs typeface="Arial" charset="0"/>
              </a:rPr>
              <a:t>Değerlendirme</a:t>
            </a:r>
            <a:endParaRPr lang="en-US" sz="3000" b="1">
              <a:solidFill>
                <a:srgbClr val="00B0F0"/>
              </a:solidFill>
              <a:cs typeface="Arial" charset="0"/>
            </a:endParaRPr>
          </a:p>
        </p:txBody>
      </p:sp>
      <p:sp>
        <p:nvSpPr>
          <p:cNvPr id="45065" name="Text Box 16"/>
          <p:cNvSpPr txBox="1">
            <a:spLocks noChangeArrowheads="1"/>
          </p:cNvSpPr>
          <p:nvPr/>
        </p:nvSpPr>
        <p:spPr bwMode="auto">
          <a:xfrm>
            <a:off x="304800" y="3386138"/>
            <a:ext cx="1603375"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3000" b="1">
                <a:solidFill>
                  <a:schemeClr val="folHlink"/>
                </a:solidFill>
                <a:cs typeface="Arial" charset="0"/>
              </a:rPr>
              <a:t> </a:t>
            </a:r>
            <a:r>
              <a:rPr lang="en-US" sz="3000" b="1">
                <a:solidFill>
                  <a:srgbClr val="00B0F0"/>
                </a:solidFill>
                <a:cs typeface="Arial" charset="0"/>
              </a:rPr>
              <a:t>Ana</a:t>
            </a:r>
            <a:r>
              <a:rPr lang="tr-TR" sz="3000" b="1">
                <a:solidFill>
                  <a:srgbClr val="00B0F0"/>
                </a:solidFill>
                <a:cs typeface="Arial" charset="0"/>
              </a:rPr>
              <a:t>liz</a:t>
            </a:r>
            <a:endParaRPr lang="en-US" sz="3000" b="1">
              <a:solidFill>
                <a:srgbClr val="00B0F0"/>
              </a:solidFill>
              <a:cs typeface="Arial" charset="0"/>
            </a:endParaRPr>
          </a:p>
        </p:txBody>
      </p:sp>
      <p:sp>
        <p:nvSpPr>
          <p:cNvPr id="45066" name="Text Box 17"/>
          <p:cNvSpPr txBox="1">
            <a:spLocks noChangeArrowheads="1"/>
          </p:cNvSpPr>
          <p:nvPr/>
        </p:nvSpPr>
        <p:spPr bwMode="auto">
          <a:xfrm>
            <a:off x="304800" y="2654300"/>
            <a:ext cx="1665288"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tr-TR" sz="3000" b="1">
                <a:solidFill>
                  <a:schemeClr val="folHlink"/>
                </a:solidFill>
                <a:cs typeface="Arial" charset="0"/>
              </a:rPr>
              <a:t> </a:t>
            </a:r>
            <a:r>
              <a:rPr lang="en-US" sz="3000" b="1">
                <a:solidFill>
                  <a:srgbClr val="00B0F0"/>
                </a:solidFill>
                <a:cs typeface="Arial" charset="0"/>
              </a:rPr>
              <a:t>S</a:t>
            </a:r>
            <a:r>
              <a:rPr lang="tr-TR" sz="3000" b="1">
                <a:solidFill>
                  <a:srgbClr val="00B0F0"/>
                </a:solidFill>
                <a:cs typeface="Arial" charset="0"/>
              </a:rPr>
              <a:t>entez</a:t>
            </a:r>
            <a:endParaRPr lang="en-US" sz="3000" b="1">
              <a:solidFill>
                <a:srgbClr val="00B0F0"/>
              </a:solidFill>
              <a:cs typeface="Arial" charset="0"/>
            </a:endParaRPr>
          </a:p>
        </p:txBody>
      </p:sp>
      <p:sp>
        <p:nvSpPr>
          <p:cNvPr id="45067" name="Text Box 18"/>
          <p:cNvSpPr txBox="1">
            <a:spLocks noChangeArrowheads="1"/>
          </p:cNvSpPr>
          <p:nvPr/>
        </p:nvSpPr>
        <p:spPr bwMode="auto">
          <a:xfrm>
            <a:off x="304800" y="4102100"/>
            <a:ext cx="2263775"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3000" b="1">
                <a:solidFill>
                  <a:schemeClr val="folHlink"/>
                </a:solidFill>
                <a:cs typeface="Arial" charset="0"/>
              </a:rPr>
              <a:t> </a:t>
            </a:r>
            <a:r>
              <a:rPr lang="tr-TR" sz="3000" b="1">
                <a:solidFill>
                  <a:srgbClr val="00B0F0"/>
                </a:solidFill>
                <a:cs typeface="Arial" charset="0"/>
              </a:rPr>
              <a:t>Uygulama</a:t>
            </a:r>
            <a:endParaRPr lang="en-US" sz="3000" b="1">
              <a:solidFill>
                <a:srgbClr val="00B0F0"/>
              </a:solidFill>
              <a:cs typeface="Arial" charset="0"/>
            </a:endParaRPr>
          </a:p>
        </p:txBody>
      </p:sp>
      <p:sp>
        <p:nvSpPr>
          <p:cNvPr id="45068" name="Text Box 19"/>
          <p:cNvSpPr txBox="1">
            <a:spLocks noChangeArrowheads="1"/>
          </p:cNvSpPr>
          <p:nvPr/>
        </p:nvSpPr>
        <p:spPr bwMode="auto">
          <a:xfrm>
            <a:off x="304800" y="4986338"/>
            <a:ext cx="2047875" cy="554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tr-TR" sz="3000" b="1">
                <a:solidFill>
                  <a:schemeClr val="folHlink"/>
                </a:solidFill>
                <a:cs typeface="Arial" charset="0"/>
              </a:rPr>
              <a:t> </a:t>
            </a:r>
            <a:r>
              <a:rPr lang="tr-TR" sz="3000" b="1">
                <a:solidFill>
                  <a:srgbClr val="00B0F0"/>
                </a:solidFill>
                <a:cs typeface="Arial" charset="0"/>
              </a:rPr>
              <a:t>Kavrama</a:t>
            </a:r>
            <a:endParaRPr lang="en-US" sz="3000" b="1">
              <a:solidFill>
                <a:srgbClr val="00B0F0"/>
              </a:solidFill>
              <a:cs typeface="Arial" charset="0"/>
            </a:endParaRPr>
          </a:p>
        </p:txBody>
      </p:sp>
      <p:sp>
        <p:nvSpPr>
          <p:cNvPr id="45069" name="Text Box 20"/>
          <p:cNvSpPr txBox="1">
            <a:spLocks noChangeArrowheads="1"/>
          </p:cNvSpPr>
          <p:nvPr/>
        </p:nvSpPr>
        <p:spPr bwMode="auto">
          <a:xfrm>
            <a:off x="331788" y="5748338"/>
            <a:ext cx="1255712"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3000" b="1">
                <a:solidFill>
                  <a:schemeClr val="folHlink"/>
                </a:solidFill>
                <a:cs typeface="Arial" charset="0"/>
              </a:rPr>
              <a:t> </a:t>
            </a:r>
            <a:r>
              <a:rPr lang="tr-TR" sz="3000" b="1">
                <a:solidFill>
                  <a:srgbClr val="00B0F0"/>
                </a:solidFill>
                <a:cs typeface="Arial" charset="0"/>
              </a:rPr>
              <a:t>Bilgi</a:t>
            </a:r>
            <a:endParaRPr lang="en-US" sz="3000" b="1">
              <a:solidFill>
                <a:srgbClr val="00B0F0"/>
              </a:solidFill>
              <a:cs typeface="Arial" charset="0"/>
            </a:endParaRPr>
          </a:p>
        </p:txBody>
      </p:sp>
      <p:sp>
        <p:nvSpPr>
          <p:cNvPr id="45070" name="Rectangle 21"/>
          <p:cNvSpPr>
            <a:spLocks noChangeArrowheads="1"/>
          </p:cNvSpPr>
          <p:nvPr/>
        </p:nvSpPr>
        <p:spPr bwMode="auto">
          <a:xfrm>
            <a:off x="457200" y="381000"/>
            <a:ext cx="8458200" cy="609600"/>
          </a:xfrm>
          <a:prstGeom prst="rect">
            <a:avLst/>
          </a:prstGeom>
          <a:solidFill>
            <a:schemeClr val="bg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1"/>
            </a:extrusionClr>
          </a:sp3d>
        </p:spPr>
        <p:txBody>
          <a:bodyPr anchor="ctr">
            <a:flatTx/>
          </a:bodyPr>
          <a:lstStyle/>
          <a:p>
            <a:pPr algn="ctr"/>
            <a:r>
              <a:rPr lang="en-US" sz="3600">
                <a:solidFill>
                  <a:srgbClr val="00B0F0"/>
                </a:solidFill>
              </a:rPr>
              <a:t>Bloom </a:t>
            </a:r>
            <a:r>
              <a:rPr lang="tr-TR" sz="3600">
                <a:solidFill>
                  <a:srgbClr val="00B0F0"/>
                </a:solidFill>
              </a:rPr>
              <a:t>   </a:t>
            </a:r>
            <a:r>
              <a:rPr lang="tr-TR" sz="3600"/>
              <a:t>                 Düzenlenmiş </a:t>
            </a:r>
            <a:r>
              <a:rPr lang="en-US" sz="3600"/>
              <a:t>Bloom</a:t>
            </a:r>
            <a:endParaRPr lang="en-AU" sz="3600"/>
          </a:p>
        </p:txBody>
      </p:sp>
      <p:pic>
        <p:nvPicPr>
          <p:cNvPr id="45071" name="Picture 22" descr="MCj033268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5715000"/>
            <a:ext cx="12192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2" name="Picture 23" descr="MCPE07015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5029200"/>
            <a:ext cx="990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3" name="Picture 24" descr="MCj018871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4038600"/>
            <a:ext cx="1219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4" name="Picture 25" descr="j027119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31242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5" name="Picture 26" descr="MCPE07250_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6200" y="2286000"/>
            <a:ext cx="1143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6" name="Picture 27" descr="j012838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86200" y="1219200"/>
            <a:ext cx="11430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FB0D858A-A086-454A-883C-DD2CE12A51A0}" type="slidenum">
              <a:rPr lang="tr-TR" smtClean="0"/>
              <a:pPr>
                <a:defRPr/>
              </a:pPr>
              <a:t>33</a:t>
            </a:fld>
            <a:endParaRPr lang="tr-TR"/>
          </a:p>
        </p:txBody>
      </p:sp>
    </p:spTree>
    <p:extLst>
      <p:ext uri="{BB962C8B-B14F-4D97-AF65-F5344CB8AC3E}">
        <p14:creationId xmlns:p14="http://schemas.microsoft.com/office/powerpoint/2010/main" val="310394080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400050" y="1052513"/>
            <a:ext cx="882015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75000"/>
              </a:lnSpc>
              <a:spcBef>
                <a:spcPct val="50000"/>
              </a:spcBef>
            </a:pPr>
            <a:r>
              <a:rPr lang="tr-TR" sz="2800" b="1" i="1" u="sng">
                <a:solidFill>
                  <a:srgbClr val="00B0F0"/>
                </a:solidFill>
                <a:cs typeface="Arial" charset="0"/>
              </a:rPr>
              <a:t>1. Bilgi Basamağı ( Hatırlama )</a:t>
            </a:r>
            <a:r>
              <a:rPr lang="tr-TR" sz="2800" i="1">
                <a:solidFill>
                  <a:srgbClr val="00B0F0"/>
                </a:solidFill>
                <a:cs typeface="Arial" charset="0"/>
              </a:rPr>
              <a:t>:</a:t>
            </a:r>
            <a:r>
              <a:rPr lang="tr-TR" sz="2800">
                <a:solidFill>
                  <a:srgbClr val="00B0F0"/>
                </a:solidFill>
                <a:cs typeface="Arial" charset="0"/>
              </a:rPr>
              <a:t> </a:t>
            </a:r>
            <a:r>
              <a:rPr lang="tr-TR" sz="2800">
                <a:cs typeface="Arial" charset="0"/>
              </a:rPr>
              <a:t>Bilgiyi olduğu gibi tekrar etmek., Hatırlama, tanıma; </a:t>
            </a:r>
            <a:r>
              <a:rPr lang="tr-TR" sz="2800">
                <a:solidFill>
                  <a:srgbClr val="FF0000"/>
                </a:solidFill>
                <a:cs typeface="Arial" charset="0"/>
              </a:rPr>
              <a:t>öğrenci kendinden bir şey katmaz,ezbere söyler </a:t>
            </a:r>
            <a:r>
              <a:rPr lang="tr-TR" sz="2800">
                <a:solidFill>
                  <a:srgbClr val="FF0000"/>
                </a:solidFill>
                <a:cs typeface="Arial" charset="0"/>
                <a:sym typeface="Wingdings" pitchFamily="2" charset="2"/>
              </a:rPr>
              <a:t></a:t>
            </a:r>
            <a:r>
              <a:rPr lang="tr-TR" sz="2800">
                <a:solidFill>
                  <a:srgbClr val="FF0000"/>
                </a:solidFill>
                <a:cs typeface="Arial" charset="0"/>
              </a:rPr>
              <a:t>.</a:t>
            </a:r>
            <a:r>
              <a:rPr lang="tr-TR" sz="2800" i="1">
                <a:solidFill>
                  <a:srgbClr val="FF0000"/>
                </a:solidFill>
                <a:cs typeface="Arial" charset="0"/>
              </a:rPr>
              <a:t> </a:t>
            </a:r>
          </a:p>
          <a:p>
            <a:pPr eaLnBrk="1" hangingPunct="1">
              <a:lnSpc>
                <a:spcPct val="75000"/>
              </a:lnSpc>
              <a:spcBef>
                <a:spcPct val="50000"/>
              </a:spcBef>
            </a:pPr>
            <a:r>
              <a:rPr lang="tr-TR" sz="2800" i="1">
                <a:solidFill>
                  <a:srgbClr val="00B0F0"/>
                </a:solidFill>
                <a:cs typeface="Arial" charset="0"/>
              </a:rPr>
              <a:t>Örnek; </a:t>
            </a:r>
            <a:r>
              <a:rPr lang="tr-TR" sz="2800">
                <a:solidFill>
                  <a:srgbClr val="00B0F0"/>
                </a:solidFill>
                <a:cs typeface="Arial" charset="0"/>
              </a:rPr>
              <a:t> </a:t>
            </a:r>
          </a:p>
          <a:p>
            <a:pPr eaLnBrk="1" hangingPunct="1">
              <a:lnSpc>
                <a:spcPct val="75000"/>
              </a:lnSpc>
              <a:spcBef>
                <a:spcPct val="50000"/>
              </a:spcBef>
              <a:buFont typeface="Wingdings" pitchFamily="2" charset="2"/>
              <a:buChar char="ü"/>
            </a:pPr>
            <a:r>
              <a:rPr lang="tr-TR" sz="2800" b="1">
                <a:cs typeface="Arial" charset="0"/>
              </a:rPr>
              <a:t>  Bir sözcüğün yabancı dildeki karşılığı</a:t>
            </a:r>
          </a:p>
          <a:p>
            <a:pPr eaLnBrk="1" hangingPunct="1">
              <a:lnSpc>
                <a:spcPct val="75000"/>
              </a:lnSpc>
              <a:spcBef>
                <a:spcPct val="50000"/>
              </a:spcBef>
              <a:buFont typeface="Wingdings" pitchFamily="2" charset="2"/>
              <a:buChar char="ü"/>
            </a:pPr>
            <a:r>
              <a:rPr lang="tr-TR" sz="2800" b="1">
                <a:cs typeface="Arial" charset="0"/>
              </a:rPr>
              <a:t>   Bilgisayarda donanım parçalarını tanıyabilme</a:t>
            </a:r>
          </a:p>
          <a:p>
            <a:pPr eaLnBrk="1" hangingPunct="1">
              <a:lnSpc>
                <a:spcPct val="75000"/>
              </a:lnSpc>
              <a:spcBef>
                <a:spcPct val="50000"/>
              </a:spcBef>
              <a:buFont typeface="Wingdings" pitchFamily="2" charset="2"/>
              <a:buChar char="ü"/>
            </a:pPr>
            <a:r>
              <a:rPr lang="tr-TR" sz="2800" b="1">
                <a:cs typeface="Arial" charset="0"/>
              </a:rPr>
              <a:t>   Bilgisayar donanımıyla ilgili terimler bilgisi</a:t>
            </a:r>
          </a:p>
          <a:p>
            <a:pPr eaLnBrk="1" hangingPunct="1">
              <a:lnSpc>
                <a:spcPct val="75000"/>
              </a:lnSpc>
              <a:spcBef>
                <a:spcPct val="50000"/>
              </a:spcBef>
              <a:buFont typeface="Wingdings" pitchFamily="2" charset="2"/>
              <a:buChar char="ü"/>
            </a:pPr>
            <a:r>
              <a:rPr lang="tr-TR" sz="2800" b="1">
                <a:cs typeface="Arial" charset="0"/>
              </a:rPr>
              <a:t>   Sosyal bilgiler dersinde geçen başlıca tarihi olguların bilgisi</a:t>
            </a:r>
          </a:p>
          <a:p>
            <a:pPr eaLnBrk="1" hangingPunct="1">
              <a:lnSpc>
                <a:spcPct val="75000"/>
              </a:lnSpc>
              <a:spcBef>
                <a:spcPct val="50000"/>
              </a:spcBef>
              <a:buFont typeface="Wingdings" pitchFamily="2" charset="2"/>
              <a:buChar char="ü"/>
            </a:pPr>
            <a:r>
              <a:rPr lang="tr-TR" sz="2800" b="1">
                <a:cs typeface="Arial" charset="0"/>
              </a:rPr>
              <a:t>   İvmenin tanımı</a:t>
            </a:r>
          </a:p>
        </p:txBody>
      </p:sp>
      <p:sp>
        <p:nvSpPr>
          <p:cNvPr id="46083" name="Text Box 3"/>
          <p:cNvSpPr txBox="1">
            <a:spLocks noChangeArrowheads="1"/>
          </p:cNvSpPr>
          <p:nvPr/>
        </p:nvSpPr>
        <p:spPr bwMode="auto">
          <a:xfrm>
            <a:off x="827088" y="333375"/>
            <a:ext cx="57150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tr-TR" sz="2400" b="1" u="sng">
                <a:solidFill>
                  <a:srgbClr val="00B0F0"/>
                </a:solidFill>
                <a:cs typeface="Arial" charset="0"/>
              </a:rPr>
              <a:t>BİLİŞSEL HEDEF ÖRNEKLERİ:</a:t>
            </a:r>
            <a:r>
              <a:rPr kumimoji="1" lang="tr-TR" sz="2400" b="1">
                <a:solidFill>
                  <a:srgbClr val="00B0F0"/>
                </a:solidFill>
                <a:cs typeface="Arial" charset="0"/>
              </a:rPr>
              <a:t> </a:t>
            </a:r>
            <a:endParaRPr kumimoji="1" lang="tr-TR" sz="2400" b="1" u="sng">
              <a:solidFill>
                <a:srgbClr val="00B0F0"/>
              </a:solidFill>
              <a:cs typeface="Arial" charset="0"/>
            </a:endParaRP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93203C51-B66C-4857-A95F-88A55BB22A4D}" type="slidenum">
              <a:rPr lang="tr-TR" smtClean="0"/>
              <a:pPr>
                <a:defRPr/>
              </a:pPr>
              <a:t>34</a:t>
            </a:fld>
            <a:endParaRPr lang="tr-TR"/>
          </a:p>
        </p:txBody>
      </p:sp>
    </p:spTree>
    <p:extLst>
      <p:ext uri="{BB962C8B-B14F-4D97-AF65-F5344CB8AC3E}">
        <p14:creationId xmlns:p14="http://schemas.microsoft.com/office/powerpoint/2010/main" val="112199983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2 Dikdörtgen"/>
          <p:cNvSpPr>
            <a:spLocks noChangeArrowheads="1"/>
          </p:cNvSpPr>
          <p:nvPr/>
        </p:nvSpPr>
        <p:spPr bwMode="auto">
          <a:xfrm>
            <a:off x="250825" y="476250"/>
            <a:ext cx="864235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75000"/>
              </a:lnSpc>
              <a:spcBef>
                <a:spcPct val="50000"/>
              </a:spcBef>
            </a:pPr>
            <a:r>
              <a:rPr lang="tr-TR" sz="2800" b="1" i="1" u="sng">
                <a:solidFill>
                  <a:srgbClr val="00B0F0"/>
                </a:solidFill>
                <a:cs typeface="Arial" charset="0"/>
              </a:rPr>
              <a:t>2. Kavrama ( Anlama ) Basamağı:</a:t>
            </a:r>
            <a:r>
              <a:rPr lang="tr-TR" sz="2800">
                <a:solidFill>
                  <a:srgbClr val="00B0F0"/>
                </a:solidFill>
                <a:cs typeface="Arial" charset="0"/>
              </a:rPr>
              <a:t> </a:t>
            </a:r>
            <a:r>
              <a:rPr lang="tr-TR" sz="2800" i="1">
                <a:cs typeface="Arial" charset="0"/>
              </a:rPr>
              <a:t>(kavrayabilme, açıklayabilme, yorumlayabilme vs.)</a:t>
            </a:r>
            <a:r>
              <a:rPr lang="tr-TR" sz="2800">
                <a:cs typeface="Arial" charset="0"/>
              </a:rPr>
              <a:t> Bilgiyi kendi cümleleri ile ifade etme kendisine ait örnekler verme</a:t>
            </a:r>
            <a:endParaRPr lang="tr-TR" sz="2800" i="1" u="sng">
              <a:cs typeface="Arial" charset="0"/>
            </a:endParaRPr>
          </a:p>
          <a:p>
            <a:pPr>
              <a:lnSpc>
                <a:spcPct val="75000"/>
              </a:lnSpc>
              <a:spcBef>
                <a:spcPct val="50000"/>
              </a:spcBef>
            </a:pPr>
            <a:r>
              <a:rPr lang="tr-TR" sz="2800">
                <a:solidFill>
                  <a:srgbClr val="00B0F0"/>
                </a:solidFill>
                <a:cs typeface="Arial" charset="0"/>
              </a:rPr>
              <a:t>Örnekler</a:t>
            </a:r>
          </a:p>
          <a:p>
            <a:pPr>
              <a:lnSpc>
                <a:spcPct val="75000"/>
              </a:lnSpc>
              <a:spcBef>
                <a:spcPct val="50000"/>
              </a:spcBef>
              <a:buFont typeface="Wingdings" pitchFamily="2" charset="2"/>
              <a:buChar char="Ø"/>
            </a:pPr>
            <a:r>
              <a:rPr lang="tr-TR" sz="2800">
                <a:cs typeface="Arial" charset="0"/>
              </a:rPr>
              <a:t>Eğitimde program modellerinin özelliklerini</a:t>
            </a:r>
          </a:p>
          <a:p>
            <a:pPr>
              <a:lnSpc>
                <a:spcPct val="75000"/>
              </a:lnSpc>
              <a:spcBef>
                <a:spcPct val="50000"/>
              </a:spcBef>
            </a:pPr>
            <a:r>
              <a:rPr lang="tr-TR" sz="2800">
                <a:cs typeface="Arial" charset="0"/>
              </a:rPr>
              <a:t>    açıklama</a:t>
            </a:r>
          </a:p>
          <a:p>
            <a:pPr>
              <a:lnSpc>
                <a:spcPct val="75000"/>
              </a:lnSpc>
              <a:spcBef>
                <a:spcPct val="50000"/>
              </a:spcBef>
              <a:buFont typeface="Wingdings" pitchFamily="2" charset="2"/>
              <a:buChar char="Ø"/>
            </a:pPr>
            <a:r>
              <a:rPr lang="tr-TR" sz="2800">
                <a:cs typeface="Arial" charset="0"/>
              </a:rPr>
              <a:t>Coğrafya dersinde  haritaları okuyabilme</a:t>
            </a:r>
          </a:p>
          <a:p>
            <a:pPr>
              <a:lnSpc>
                <a:spcPct val="75000"/>
              </a:lnSpc>
              <a:spcBef>
                <a:spcPct val="50000"/>
              </a:spcBef>
              <a:buFont typeface="Wingdings" pitchFamily="2" charset="2"/>
              <a:buChar char="Ø"/>
            </a:pPr>
            <a:r>
              <a:rPr lang="tr-TR" sz="2800">
                <a:cs typeface="Arial" charset="0"/>
              </a:rPr>
              <a:t>İstatistik dersinde bazı ölçme puanlarını grafikle </a:t>
            </a:r>
          </a:p>
          <a:p>
            <a:pPr>
              <a:lnSpc>
                <a:spcPct val="75000"/>
              </a:lnSpc>
              <a:spcBef>
                <a:spcPct val="50000"/>
              </a:spcBef>
            </a:pPr>
            <a:r>
              <a:rPr lang="tr-TR" sz="2800">
                <a:cs typeface="Arial" charset="0"/>
              </a:rPr>
              <a:t>   gösterme</a:t>
            </a:r>
          </a:p>
          <a:p>
            <a:pPr>
              <a:lnSpc>
                <a:spcPct val="75000"/>
              </a:lnSpc>
              <a:spcBef>
                <a:spcPct val="50000"/>
              </a:spcBef>
              <a:buFont typeface="Wingdings" pitchFamily="2" charset="2"/>
              <a:buChar char="Ø"/>
            </a:pPr>
            <a:r>
              <a:rPr lang="tr-TR" sz="2800">
                <a:cs typeface="Arial" charset="0"/>
              </a:rPr>
              <a:t>Bilgisayar dersinde kelime işlem programlarının </a:t>
            </a:r>
          </a:p>
          <a:p>
            <a:pPr>
              <a:lnSpc>
                <a:spcPct val="75000"/>
              </a:lnSpc>
              <a:spcBef>
                <a:spcPct val="50000"/>
              </a:spcBef>
            </a:pPr>
            <a:r>
              <a:rPr lang="tr-TR" sz="2800">
                <a:cs typeface="Arial" charset="0"/>
              </a:rPr>
              <a:t>   özelliklerini özetleme</a:t>
            </a: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311FA269-4423-4917-9C44-DE4063E2AC61}" type="slidenum">
              <a:rPr lang="tr-TR" smtClean="0"/>
              <a:pPr>
                <a:defRPr/>
              </a:pPr>
              <a:t>35</a:t>
            </a:fld>
            <a:endParaRPr lang="tr-TR"/>
          </a:p>
        </p:txBody>
      </p:sp>
    </p:spTree>
    <p:extLst>
      <p:ext uri="{BB962C8B-B14F-4D97-AF65-F5344CB8AC3E}">
        <p14:creationId xmlns:p14="http://schemas.microsoft.com/office/powerpoint/2010/main" val="3143579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50825" y="0"/>
            <a:ext cx="8893175" cy="623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75000"/>
              </a:lnSpc>
              <a:spcBef>
                <a:spcPct val="50000"/>
              </a:spcBef>
            </a:pPr>
            <a:r>
              <a:rPr lang="tr-TR" sz="2800" b="1" i="1" u="sng">
                <a:solidFill>
                  <a:srgbClr val="00B0F0"/>
                </a:solidFill>
                <a:cs typeface="Arial" charset="0"/>
              </a:rPr>
              <a:t>3. Uygulama Basamağı:</a:t>
            </a:r>
            <a:r>
              <a:rPr lang="tr-TR" sz="2800">
                <a:solidFill>
                  <a:srgbClr val="00B0F0"/>
                </a:solidFill>
                <a:cs typeface="Arial" charset="0"/>
              </a:rPr>
              <a:t> </a:t>
            </a:r>
            <a:r>
              <a:rPr lang="tr-TR" sz="2800" i="1">
                <a:cs typeface="Arial" charset="0"/>
              </a:rPr>
              <a:t>(Yapabilme, hazırlayabilme, uygulayabilme vs.)</a:t>
            </a:r>
            <a:r>
              <a:rPr lang="tr-TR" sz="2800">
                <a:cs typeface="Arial" charset="0"/>
              </a:rPr>
              <a:t> Bilgileri yeni bir sorunun çözümünde kullanma. Bilgileri yeni duruma uygulama</a:t>
            </a:r>
          </a:p>
          <a:p>
            <a:pPr eaLnBrk="1" hangingPunct="1">
              <a:lnSpc>
                <a:spcPct val="75000"/>
              </a:lnSpc>
              <a:spcBef>
                <a:spcPct val="50000"/>
              </a:spcBef>
            </a:pPr>
            <a:r>
              <a:rPr lang="tr-TR" sz="2800" i="1" u="sng">
                <a:solidFill>
                  <a:srgbClr val="00B0F0"/>
                </a:solidFill>
                <a:cs typeface="Arial" charset="0"/>
              </a:rPr>
              <a:t>Örnekler</a:t>
            </a:r>
          </a:p>
          <a:p>
            <a:pPr eaLnBrk="1" hangingPunct="1">
              <a:lnSpc>
                <a:spcPct val="75000"/>
              </a:lnSpc>
              <a:spcBef>
                <a:spcPct val="50000"/>
              </a:spcBef>
              <a:buFont typeface="Wingdings" pitchFamily="2" charset="2"/>
              <a:buChar char="Ø"/>
            </a:pPr>
            <a:r>
              <a:rPr lang="tr-TR" sz="2800">
                <a:cs typeface="Arial" charset="0"/>
              </a:rPr>
              <a:t>Eğt. Planlama dersinde kendi alanı ile ilgili günlük plan hazırlayabilme</a:t>
            </a:r>
          </a:p>
          <a:p>
            <a:pPr eaLnBrk="1" hangingPunct="1">
              <a:lnSpc>
                <a:spcPct val="75000"/>
              </a:lnSpc>
              <a:spcBef>
                <a:spcPct val="50000"/>
              </a:spcBef>
              <a:buFont typeface="Wingdings" pitchFamily="2" charset="2"/>
              <a:buChar char="Ø"/>
            </a:pPr>
            <a:r>
              <a:rPr lang="tr-TR" sz="2800">
                <a:cs typeface="Arial" charset="0"/>
              </a:rPr>
              <a:t>Eğt. Planlama dersinde kendi alanına uygun öğretim yöntemlerini kullanabilme</a:t>
            </a:r>
          </a:p>
          <a:p>
            <a:pPr eaLnBrk="1" hangingPunct="1">
              <a:lnSpc>
                <a:spcPct val="75000"/>
              </a:lnSpc>
              <a:spcBef>
                <a:spcPct val="50000"/>
              </a:spcBef>
              <a:buFont typeface="Wingdings" pitchFamily="2" charset="2"/>
              <a:buChar char="Ø"/>
            </a:pPr>
            <a:r>
              <a:rPr lang="tr-TR" sz="2800">
                <a:cs typeface="Arial" charset="0"/>
              </a:rPr>
              <a:t>Matematik dersinde dört işlemden yararlanarak yeni ve özgün bir problemi çözebilme, çözüm yolunu önerme</a:t>
            </a:r>
          </a:p>
          <a:p>
            <a:pPr eaLnBrk="1" hangingPunct="1">
              <a:lnSpc>
                <a:spcPct val="75000"/>
              </a:lnSpc>
              <a:spcBef>
                <a:spcPct val="50000"/>
              </a:spcBef>
              <a:buFont typeface="Wingdings" pitchFamily="2" charset="2"/>
              <a:buChar char="Ø"/>
            </a:pPr>
            <a:r>
              <a:rPr lang="tr-TR" sz="2800">
                <a:cs typeface="Arial" charset="0"/>
              </a:rPr>
              <a:t>Bilgisayar dersinde donanım parçalarını kurallarına uygun şekilde çıkarabilme</a:t>
            </a:r>
          </a:p>
          <a:p>
            <a:pPr eaLnBrk="1" hangingPunct="1">
              <a:lnSpc>
                <a:spcPct val="75000"/>
              </a:lnSpc>
              <a:spcBef>
                <a:spcPct val="50000"/>
              </a:spcBef>
              <a:buFont typeface="Wingdings" pitchFamily="2" charset="2"/>
              <a:buChar char="Ø"/>
            </a:pPr>
            <a:r>
              <a:rPr lang="tr-TR" sz="2800">
                <a:cs typeface="Arial" charset="0"/>
              </a:rPr>
              <a:t>Bil. Dersinde bilgisayarın temel donanım bileşenlerinin kurulumunu yapabilme</a:t>
            </a: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6D0800C9-E33B-4ED7-B4BC-57542D5B818F}" type="slidenum">
              <a:rPr lang="tr-TR" smtClean="0"/>
              <a:pPr>
                <a:defRPr/>
              </a:pPr>
              <a:t>36</a:t>
            </a:fld>
            <a:endParaRPr lang="tr-TR"/>
          </a:p>
        </p:txBody>
      </p:sp>
    </p:spTree>
    <p:extLst>
      <p:ext uri="{BB962C8B-B14F-4D97-AF65-F5344CB8AC3E}">
        <p14:creationId xmlns:p14="http://schemas.microsoft.com/office/powerpoint/2010/main" val="388141837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Dikdörtgen"/>
          <p:cNvSpPr>
            <a:spLocks noChangeArrowheads="1"/>
          </p:cNvSpPr>
          <p:nvPr/>
        </p:nvSpPr>
        <p:spPr bwMode="auto">
          <a:xfrm>
            <a:off x="250825" y="0"/>
            <a:ext cx="8713788"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75000"/>
              </a:lnSpc>
              <a:spcBef>
                <a:spcPct val="50000"/>
              </a:spcBef>
            </a:pPr>
            <a:r>
              <a:rPr lang="tr-TR" sz="3200" b="1" i="1" u="sng">
                <a:solidFill>
                  <a:srgbClr val="00B0F0"/>
                </a:solidFill>
                <a:cs typeface="Arial" charset="0"/>
              </a:rPr>
              <a:t>4. Analiz ( Çözümleme ) Basamağı:</a:t>
            </a:r>
            <a:r>
              <a:rPr lang="tr-TR" sz="3200">
                <a:solidFill>
                  <a:srgbClr val="00B0F0"/>
                </a:solidFill>
                <a:cs typeface="Arial" charset="0"/>
              </a:rPr>
              <a:t> </a:t>
            </a:r>
            <a:r>
              <a:rPr lang="tr-TR" sz="2800" i="1">
                <a:cs typeface="Arial" charset="0"/>
              </a:rPr>
              <a:t>(Ögelerine ayırabilme, analiz edebilme, çözümleyebilme vs.)</a:t>
            </a:r>
            <a:r>
              <a:rPr lang="tr-TR" sz="2800">
                <a:cs typeface="Arial" charset="0"/>
              </a:rPr>
              <a:t> Parçalara ayırma, parçalar arasındaki farklılıkları bulma, benzerlik ve farklılıkları bulma, ilişkileri saptama. Birey durumu kendisi çözümler. Başkasının bilgilerini tekrarlamaz. Akıl yürüterek sonuca ulaşır. </a:t>
            </a:r>
            <a:endParaRPr lang="tr-TR" sz="3200">
              <a:cs typeface="Arial" charset="0"/>
            </a:endParaRPr>
          </a:p>
          <a:p>
            <a:pPr>
              <a:lnSpc>
                <a:spcPct val="75000"/>
              </a:lnSpc>
              <a:spcBef>
                <a:spcPct val="50000"/>
              </a:spcBef>
            </a:pPr>
            <a:r>
              <a:rPr lang="tr-TR" sz="3200" i="1">
                <a:solidFill>
                  <a:srgbClr val="00B0F0"/>
                </a:solidFill>
                <a:cs typeface="Arial" charset="0"/>
              </a:rPr>
              <a:t>Örnekler</a:t>
            </a:r>
          </a:p>
          <a:p>
            <a:pPr>
              <a:lnSpc>
                <a:spcPct val="75000"/>
              </a:lnSpc>
              <a:spcBef>
                <a:spcPct val="50000"/>
              </a:spcBef>
              <a:buFont typeface="Wingdings" pitchFamily="2" charset="2"/>
              <a:buChar char="Ø"/>
            </a:pPr>
            <a:r>
              <a:rPr lang="tr-TR" sz="3200">
                <a:cs typeface="Arial" charset="0"/>
              </a:rPr>
              <a:t> Eğt. Planlama dersinde program ögeleri arasındaki ilişkileri ayırt edebilme</a:t>
            </a:r>
          </a:p>
          <a:p>
            <a:pPr>
              <a:lnSpc>
                <a:spcPct val="75000"/>
              </a:lnSpc>
              <a:spcBef>
                <a:spcPct val="50000"/>
              </a:spcBef>
              <a:buFont typeface="Wingdings" pitchFamily="2" charset="2"/>
              <a:buChar char="Ø"/>
            </a:pPr>
            <a:r>
              <a:rPr lang="tr-TR" sz="3200">
                <a:cs typeface="Arial" charset="0"/>
              </a:rPr>
              <a:t>Kimya dersinde bir doğal bileşiği elementlerine ayırabilme</a:t>
            </a:r>
          </a:p>
          <a:p>
            <a:pPr>
              <a:lnSpc>
                <a:spcPct val="75000"/>
              </a:lnSpc>
              <a:spcBef>
                <a:spcPct val="50000"/>
              </a:spcBef>
              <a:buFont typeface="Wingdings" pitchFamily="2" charset="2"/>
              <a:buChar char="Ø"/>
            </a:pPr>
            <a:r>
              <a:rPr lang="tr-TR" sz="3200">
                <a:cs typeface="Arial" charset="0"/>
              </a:rPr>
              <a:t>Bilgisayarda verilerin nasıl işlendiğini saptayabilme</a:t>
            </a: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B7BCD18B-A1C1-41C9-804B-7E226419AFC0}" type="slidenum">
              <a:rPr lang="tr-TR" smtClean="0"/>
              <a:pPr>
                <a:defRPr/>
              </a:pPr>
              <a:t>37</a:t>
            </a:fld>
            <a:endParaRPr lang="tr-TR"/>
          </a:p>
        </p:txBody>
      </p:sp>
    </p:spTree>
    <p:extLst>
      <p:ext uri="{BB962C8B-B14F-4D97-AF65-F5344CB8AC3E}">
        <p14:creationId xmlns:p14="http://schemas.microsoft.com/office/powerpoint/2010/main" val="731164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026"/>
          <p:cNvSpPr txBox="1">
            <a:spLocks noChangeArrowheads="1"/>
          </p:cNvSpPr>
          <p:nvPr/>
        </p:nvSpPr>
        <p:spPr bwMode="auto">
          <a:xfrm>
            <a:off x="179388" y="0"/>
            <a:ext cx="8964612"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75000"/>
              </a:lnSpc>
              <a:spcBef>
                <a:spcPct val="50000"/>
              </a:spcBef>
            </a:pPr>
            <a:r>
              <a:rPr lang="tr-TR" sz="3200" b="1" i="1" u="sng">
                <a:solidFill>
                  <a:srgbClr val="00B0F0"/>
                </a:solidFill>
                <a:cs typeface="Arial" charset="0"/>
              </a:rPr>
              <a:t>5. Sentez  ( Yaratma ) Basamağı:</a:t>
            </a:r>
            <a:r>
              <a:rPr lang="tr-TR" sz="3200">
                <a:solidFill>
                  <a:srgbClr val="00B0F0"/>
                </a:solidFill>
                <a:cs typeface="Arial" charset="0"/>
              </a:rPr>
              <a:t> </a:t>
            </a:r>
            <a:r>
              <a:rPr lang="tr-TR" sz="2800" i="1">
                <a:cs typeface="Arial" charset="0"/>
              </a:rPr>
              <a:t>(geliştirebilme,, önerebilme, düzenleyebilme vs.)</a:t>
            </a:r>
            <a:r>
              <a:rPr lang="tr-TR" sz="2800">
                <a:cs typeface="Arial" charset="0"/>
              </a:rPr>
              <a:t> Çözümlemenin  karşıtı. Küçük parçaları birleştirerek yeni bir şey ortaya çıkarmak. Orijinal bir fikir üretmek.  Yeni fikirler ekleyerek yeni şeyler ortaya çıkarır.  </a:t>
            </a:r>
          </a:p>
          <a:p>
            <a:pPr algn="just" eaLnBrk="1" hangingPunct="1">
              <a:lnSpc>
                <a:spcPct val="75000"/>
              </a:lnSpc>
              <a:spcBef>
                <a:spcPct val="50000"/>
              </a:spcBef>
            </a:pPr>
            <a:r>
              <a:rPr lang="tr-TR" sz="3600">
                <a:cs typeface="Arial" charset="0"/>
              </a:rPr>
              <a:t>( </a:t>
            </a:r>
            <a:r>
              <a:rPr lang="tr-TR" sz="3600">
                <a:solidFill>
                  <a:srgbClr val="FF0000"/>
                </a:solidFill>
                <a:cs typeface="Arial" charset="0"/>
              </a:rPr>
              <a:t>Not:</a:t>
            </a:r>
            <a:r>
              <a:rPr lang="tr-TR" sz="3600">
                <a:cs typeface="Arial" charset="0"/>
              </a:rPr>
              <a:t> </a:t>
            </a:r>
            <a:r>
              <a:rPr lang="tr-TR" sz="3600">
                <a:solidFill>
                  <a:schemeClr val="tx2"/>
                </a:solidFill>
                <a:cs typeface="Arial" charset="0"/>
              </a:rPr>
              <a:t>Bu basamak son düzenlemeye göre , en son basamak olarak nitelendirilmiştir)</a:t>
            </a:r>
          </a:p>
          <a:p>
            <a:pPr eaLnBrk="1" hangingPunct="1">
              <a:lnSpc>
                <a:spcPct val="75000"/>
              </a:lnSpc>
              <a:spcBef>
                <a:spcPct val="50000"/>
              </a:spcBef>
            </a:pPr>
            <a:r>
              <a:rPr lang="tr-TR" sz="3200" i="1" u="sng">
                <a:solidFill>
                  <a:srgbClr val="00B0F0"/>
                </a:solidFill>
                <a:cs typeface="Arial" charset="0"/>
              </a:rPr>
              <a:t>Örnekler</a:t>
            </a:r>
          </a:p>
          <a:p>
            <a:pPr eaLnBrk="1" hangingPunct="1">
              <a:lnSpc>
                <a:spcPct val="75000"/>
              </a:lnSpc>
              <a:spcBef>
                <a:spcPct val="50000"/>
              </a:spcBef>
              <a:buFont typeface="Wingdings" pitchFamily="2" charset="2"/>
              <a:buChar char="Ø"/>
            </a:pPr>
            <a:r>
              <a:rPr lang="tr-TR" sz="3200">
                <a:cs typeface="Arial" charset="0"/>
              </a:rPr>
              <a:t>Eğt. Planlama dersinde alanıyla ilgili yeni bir program tasarısı hazırlayabilme</a:t>
            </a:r>
          </a:p>
          <a:p>
            <a:pPr eaLnBrk="1" hangingPunct="1">
              <a:lnSpc>
                <a:spcPct val="75000"/>
              </a:lnSpc>
              <a:spcBef>
                <a:spcPct val="50000"/>
              </a:spcBef>
              <a:buFont typeface="Wingdings" pitchFamily="2" charset="2"/>
              <a:buChar char="Ø"/>
            </a:pPr>
            <a:r>
              <a:rPr lang="tr-TR" sz="3200">
                <a:cs typeface="Arial" charset="0"/>
              </a:rPr>
              <a:t>Bil. Programlama dersinde özgün bir program yazabilme</a:t>
            </a:r>
          </a:p>
          <a:p>
            <a:pPr eaLnBrk="1" hangingPunct="1">
              <a:spcBef>
                <a:spcPct val="50000"/>
              </a:spcBef>
            </a:pPr>
            <a:endParaRPr kumimoji="1" lang="tr-TR" sz="3200">
              <a:latin typeface="Times New Roman" pitchFamily="18" charset="0"/>
              <a:cs typeface="Arial" charset="0"/>
            </a:endParaRP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F1EF64A9-1B28-46D7-9378-50B5AF610E1E}" type="slidenum">
              <a:rPr lang="tr-TR" smtClean="0"/>
              <a:pPr>
                <a:defRPr/>
              </a:pPr>
              <a:t>38</a:t>
            </a:fld>
            <a:endParaRPr lang="tr-TR"/>
          </a:p>
        </p:txBody>
      </p:sp>
    </p:spTree>
    <p:extLst>
      <p:ext uri="{BB962C8B-B14F-4D97-AF65-F5344CB8AC3E}">
        <p14:creationId xmlns:p14="http://schemas.microsoft.com/office/powerpoint/2010/main" val="106876059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79388" y="0"/>
            <a:ext cx="8964612" cy="5878513"/>
          </a:xfrm>
          <a:prstGeom prst="rect">
            <a:avLst/>
          </a:prstGeom>
        </p:spPr>
        <p:txBody>
          <a:bodyPr>
            <a:spAutoFit/>
          </a:bodyPr>
          <a:lstStyle/>
          <a:p>
            <a:pPr algn="just">
              <a:lnSpc>
                <a:spcPct val="75000"/>
              </a:lnSpc>
              <a:spcBef>
                <a:spcPct val="50000"/>
              </a:spcBef>
              <a:defRPr/>
            </a:pPr>
            <a:r>
              <a:rPr lang="tr-TR" sz="3200" b="1" i="1" u="sng" dirty="0">
                <a:solidFill>
                  <a:srgbClr val="00B0F0"/>
                </a:solidFill>
                <a:latin typeface="Arial" pitchFamily="34" charset="0"/>
                <a:cs typeface="Arial" pitchFamily="34" charset="0"/>
              </a:rPr>
              <a:t>6. Değerlendirme Basamağı:</a:t>
            </a:r>
            <a:r>
              <a:rPr lang="tr-TR" sz="3200" dirty="0">
                <a:solidFill>
                  <a:srgbClr val="00B0F0"/>
                </a:solidFill>
                <a:latin typeface="Arial" pitchFamily="34" charset="0"/>
                <a:cs typeface="Arial" pitchFamily="34" charset="0"/>
              </a:rPr>
              <a:t> </a:t>
            </a:r>
            <a:r>
              <a:rPr lang="tr-TR" sz="3200" i="1" dirty="0">
                <a:latin typeface="Arial" pitchFamily="34" charset="0"/>
                <a:cs typeface="Arial" pitchFamily="34" charset="0"/>
              </a:rPr>
              <a:t>(Yargılayabilme, eleştirebilme, değerlendirebilme vs.)</a:t>
            </a:r>
            <a:r>
              <a:rPr lang="tr-TR" sz="3200" dirty="0">
                <a:latin typeface="Arial" pitchFamily="34" charset="0"/>
                <a:cs typeface="Arial" pitchFamily="34" charset="0"/>
              </a:rPr>
              <a:t> Bir ürünü belli ölçütlere göre eleştirme.</a:t>
            </a:r>
            <a:r>
              <a:rPr lang="tr-TR" sz="3200" b="1" dirty="0">
                <a:latin typeface="Arial" pitchFamily="34" charset="0"/>
                <a:cs typeface="Arial" pitchFamily="34" charset="0"/>
              </a:rPr>
              <a:t> S</a:t>
            </a:r>
            <a:r>
              <a:rPr lang="tr-TR" sz="3200" dirty="0">
                <a:latin typeface="Arial" pitchFamily="34" charset="0"/>
                <a:cs typeface="Arial" pitchFamily="34" charset="0"/>
              </a:rPr>
              <a:t>onucu değerlendirme. İç ve dış ölçütlere göre değerlendirme. </a:t>
            </a:r>
          </a:p>
          <a:p>
            <a:pPr algn="just">
              <a:lnSpc>
                <a:spcPct val="75000"/>
              </a:lnSpc>
              <a:spcBef>
                <a:spcPct val="50000"/>
              </a:spcBef>
              <a:defRPr/>
            </a:pPr>
            <a:r>
              <a:rPr lang="tr-TR" sz="3200" i="1" dirty="0">
                <a:solidFill>
                  <a:srgbClr val="00B0F0"/>
                </a:solidFill>
                <a:latin typeface="Arial" pitchFamily="34" charset="0"/>
                <a:cs typeface="Arial" pitchFamily="34" charset="0"/>
              </a:rPr>
              <a:t>Örnekler</a:t>
            </a:r>
          </a:p>
          <a:p>
            <a:pPr marL="514350" indent="-514350">
              <a:lnSpc>
                <a:spcPct val="75000"/>
              </a:lnSpc>
              <a:spcBef>
                <a:spcPct val="50000"/>
              </a:spcBef>
              <a:buFont typeface="Wingdings" pitchFamily="2" charset="2"/>
              <a:buChar char="Ø"/>
              <a:defRPr/>
            </a:pPr>
            <a:r>
              <a:rPr lang="tr-TR" sz="3200" dirty="0">
                <a:latin typeface="Arial" pitchFamily="34" charset="0"/>
                <a:cs typeface="Arial" pitchFamily="34" charset="0"/>
              </a:rPr>
              <a:t>Bir ders planını, plan hazırlama ilkelerine göre değerlendirebilme</a:t>
            </a:r>
          </a:p>
          <a:p>
            <a:pPr marL="514350" indent="-514350">
              <a:lnSpc>
                <a:spcPct val="75000"/>
              </a:lnSpc>
              <a:spcBef>
                <a:spcPct val="50000"/>
              </a:spcBef>
              <a:buFont typeface="Wingdings" pitchFamily="2" charset="2"/>
              <a:buChar char="Ø"/>
              <a:defRPr/>
            </a:pPr>
            <a:r>
              <a:rPr lang="tr-TR" sz="3200" dirty="0">
                <a:latin typeface="Arial" pitchFamily="34" charset="0"/>
                <a:cs typeface="Arial" pitchFamily="34" charset="0"/>
              </a:rPr>
              <a:t>Program modellerini karşılaştırıp, ülkemize uygunluğunu değerlendirebilme</a:t>
            </a:r>
          </a:p>
          <a:p>
            <a:pPr marL="514350" indent="-514350">
              <a:lnSpc>
                <a:spcPct val="75000"/>
              </a:lnSpc>
              <a:spcBef>
                <a:spcPct val="50000"/>
              </a:spcBef>
              <a:buFont typeface="Wingdings" pitchFamily="2" charset="2"/>
              <a:buChar char="Ø"/>
              <a:defRPr/>
            </a:pPr>
            <a:r>
              <a:rPr lang="tr-TR" sz="3200" dirty="0">
                <a:latin typeface="Arial" pitchFamily="34" charset="0"/>
                <a:cs typeface="Arial" pitchFamily="34" charset="0"/>
              </a:rPr>
              <a:t>Materyal geliştirme dersinde hazırlanmış olan </a:t>
            </a:r>
            <a:r>
              <a:rPr lang="tr-TR" sz="3200" dirty="0" err="1">
                <a:latin typeface="Arial" pitchFamily="34" charset="0"/>
                <a:cs typeface="Arial" pitchFamily="34" charset="0"/>
              </a:rPr>
              <a:t>powerpoint</a:t>
            </a:r>
            <a:r>
              <a:rPr lang="tr-TR" sz="3200" dirty="0">
                <a:latin typeface="Arial" pitchFamily="34" charset="0"/>
                <a:cs typeface="Arial" pitchFamily="34" charset="0"/>
              </a:rPr>
              <a:t> sunusunu, sunu hazırlama ilkelerine göre eleştirebilme</a:t>
            </a: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4812C9E9-1789-450B-BF2C-D9512F0FF74D}" type="slidenum">
              <a:rPr lang="tr-TR" smtClean="0"/>
              <a:pPr>
                <a:defRPr/>
              </a:pPr>
              <a:t>39</a:t>
            </a:fld>
            <a:endParaRPr lang="tr-TR"/>
          </a:p>
        </p:txBody>
      </p:sp>
    </p:spTree>
    <p:extLst>
      <p:ext uri="{BB962C8B-B14F-4D97-AF65-F5344CB8AC3E}">
        <p14:creationId xmlns:p14="http://schemas.microsoft.com/office/powerpoint/2010/main" val="1749817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42938" y="620713"/>
            <a:ext cx="4164012" cy="563562"/>
          </a:xfrm>
        </p:spPr>
        <p:txBody>
          <a:bodyPr>
            <a:normAutofit fontScale="90000"/>
          </a:bodyPr>
          <a:lstStyle/>
          <a:p>
            <a:pPr>
              <a:defRPr/>
            </a:pPr>
            <a:r>
              <a:rPr lang="tr-TR" smtClean="0">
                <a:solidFill>
                  <a:schemeClr val="accent2"/>
                </a:solidFill>
              </a:rPr>
              <a:t>Soba Problemi</a:t>
            </a:r>
            <a:r>
              <a:rPr lang="tr-TR" smtClean="0">
                <a:solidFill>
                  <a:schemeClr val="accent2"/>
                </a:solidFill>
                <a:sym typeface="Wingdings" pitchFamily="2" charset="2"/>
              </a:rPr>
              <a:t> </a:t>
            </a:r>
            <a:r>
              <a:rPr lang="tr-TR" smtClean="0">
                <a:solidFill>
                  <a:schemeClr val="accent2"/>
                </a:solidFill>
              </a:rPr>
              <a:t>(Fıkra)</a:t>
            </a:r>
          </a:p>
        </p:txBody>
      </p:sp>
      <p:sp>
        <p:nvSpPr>
          <p:cNvPr id="13315" name="Rectangle 3"/>
          <p:cNvSpPr>
            <a:spLocks noGrp="1" noChangeArrowheads="1"/>
          </p:cNvSpPr>
          <p:nvPr>
            <p:ph type="body" idx="1"/>
          </p:nvPr>
        </p:nvSpPr>
        <p:spPr/>
        <p:txBody>
          <a:bodyPr>
            <a:normAutofit lnSpcReduction="10000"/>
          </a:bodyPr>
          <a:lstStyle/>
          <a:p>
            <a:pPr>
              <a:lnSpc>
                <a:spcPct val="80000"/>
              </a:lnSpc>
              <a:buFont typeface="Wingdings" pitchFamily="2" charset="2"/>
              <a:buNone/>
            </a:pPr>
            <a:r>
              <a:rPr lang="tr-TR" sz="1600" dirty="0" smtClean="0"/>
              <a:t>	Fizikçi, matematikçi, kimyager, jeolog</a:t>
            </a:r>
            <a:r>
              <a:rPr lang="tr-TR" sz="1600" dirty="0"/>
              <a:t> </a:t>
            </a:r>
            <a:r>
              <a:rPr lang="tr-TR" sz="1600" dirty="0" smtClean="0"/>
              <a:t>ve antropologdan oluşan bir heyet bir araştırma için arazide bulunmaktadır. Birden yağmur bastırır. Hemen yakındaki bir arazi evine sığınırlar. Ev sahibi bu gruba bir şeyler ikram etmek için mutfağa gider. Hepsinin dikkati soba üzerinde toplanır. Soba yerden 1 m. kadar yukarda, altındaki dizili taşların üzerindedir. Sobanın niçin böyle kurulmuş olabileceğine dair bilim insanları arasında bir tartışma başlar; </a:t>
            </a:r>
            <a:br>
              <a:rPr lang="tr-TR" sz="1600" dirty="0" smtClean="0"/>
            </a:br>
            <a:r>
              <a:rPr lang="tr-TR" sz="1600" dirty="0" smtClean="0">
                <a:solidFill>
                  <a:srgbClr val="009999"/>
                </a:solidFill>
              </a:rPr>
              <a:t>Kimyager;</a:t>
            </a:r>
            <a:r>
              <a:rPr lang="tr-TR" sz="1600" dirty="0" smtClean="0"/>
              <a:t> </a:t>
            </a:r>
            <a:br>
              <a:rPr lang="tr-TR" sz="1600" dirty="0" smtClean="0"/>
            </a:br>
            <a:r>
              <a:rPr lang="tr-TR" sz="1600" dirty="0" smtClean="0"/>
              <a:t>-Adam sobayı yükselterek aktivasyon enerjisini düşürmüş, böylece daha kolay yakmayı amaçlamış. </a:t>
            </a:r>
            <a:br>
              <a:rPr lang="tr-TR" sz="1600" dirty="0" smtClean="0"/>
            </a:br>
            <a:r>
              <a:rPr lang="tr-TR" sz="1600" dirty="0" smtClean="0">
                <a:solidFill>
                  <a:srgbClr val="009999"/>
                </a:solidFill>
              </a:rPr>
              <a:t>Fizikçi; </a:t>
            </a:r>
            <a:br>
              <a:rPr lang="tr-TR" sz="1600" dirty="0" smtClean="0">
                <a:solidFill>
                  <a:srgbClr val="009999"/>
                </a:solidFill>
              </a:rPr>
            </a:br>
            <a:r>
              <a:rPr lang="tr-TR" sz="1600" dirty="0" smtClean="0"/>
              <a:t>Adam sobayı yükselterek konveksiyon yoluyla odanın daha kısa sürede ısınmasını sağlamak istemiş. </a:t>
            </a:r>
            <a:br>
              <a:rPr lang="tr-TR" sz="1600" dirty="0" smtClean="0"/>
            </a:br>
            <a:r>
              <a:rPr lang="tr-TR" sz="1600" dirty="0" smtClean="0">
                <a:solidFill>
                  <a:srgbClr val="009999"/>
                </a:solidFill>
              </a:rPr>
              <a:t>Jeolog;</a:t>
            </a:r>
            <a:r>
              <a:rPr lang="tr-TR" sz="1600" dirty="0" smtClean="0"/>
              <a:t> </a:t>
            </a:r>
            <a:br>
              <a:rPr lang="tr-TR" sz="1600" dirty="0" smtClean="0"/>
            </a:br>
            <a:r>
              <a:rPr lang="tr-TR" sz="1600" dirty="0" smtClean="0"/>
              <a:t>-Burası tektonik hareketlilik bölgesi olduğundan herhangi bir deprem anında sobanın taşların üzerine yıkılmasını sağlayarak yangın olasılığını azaltmayı sağlamış. </a:t>
            </a:r>
            <a:br>
              <a:rPr lang="tr-TR" sz="1600" dirty="0" smtClean="0"/>
            </a:br>
            <a:r>
              <a:rPr lang="tr-TR" sz="1600" dirty="0" smtClean="0">
                <a:solidFill>
                  <a:srgbClr val="009999"/>
                </a:solidFill>
              </a:rPr>
              <a:t>Matematikçi;</a:t>
            </a:r>
            <a:r>
              <a:rPr lang="tr-TR" sz="1600" dirty="0" smtClean="0"/>
              <a:t> </a:t>
            </a:r>
            <a:br>
              <a:rPr lang="tr-TR" sz="1600" dirty="0" smtClean="0"/>
            </a:br>
            <a:r>
              <a:rPr lang="tr-TR" sz="1600" dirty="0" smtClean="0"/>
              <a:t>-Sobayı odanın geometrik merkezine kurmuş, böylece de odanın düzgün bir şekilde ısınmasını sağlamış. </a:t>
            </a:r>
            <a:br>
              <a:rPr lang="tr-TR" sz="1600" dirty="0" smtClean="0"/>
            </a:br>
            <a:r>
              <a:rPr lang="tr-TR" sz="1600" dirty="0" smtClean="0">
                <a:solidFill>
                  <a:srgbClr val="009999"/>
                </a:solidFill>
              </a:rPr>
              <a:t>Antropolog; </a:t>
            </a:r>
            <a:br>
              <a:rPr lang="tr-TR" sz="1600" dirty="0" smtClean="0">
                <a:solidFill>
                  <a:srgbClr val="009999"/>
                </a:solidFill>
              </a:rPr>
            </a:br>
            <a:r>
              <a:rPr lang="tr-TR" sz="1600" dirty="0" smtClean="0"/>
              <a:t>-Adam ilkel topluluklarda görünen ateşe tapmanın daha hafif biçimi olan ateşe saygı nedeniyle sobayı yukarıya kurmuş. </a:t>
            </a:r>
            <a:br>
              <a:rPr lang="tr-TR" sz="1600" dirty="0" smtClean="0"/>
            </a:br>
            <a:r>
              <a:rPr lang="tr-TR" sz="1600" dirty="0" smtClean="0"/>
              <a:t>Bu sırada ev sahibi içeri girer ve ona sobanın yukarıda olmasının nedenini sorarlar. </a:t>
            </a:r>
            <a:br>
              <a:rPr lang="tr-TR" sz="1600" dirty="0" smtClean="0"/>
            </a:br>
            <a:r>
              <a:rPr lang="tr-TR" sz="1600" dirty="0" smtClean="0"/>
              <a:t>Ev sahibi; </a:t>
            </a:r>
            <a:br>
              <a:rPr lang="tr-TR" sz="1600" dirty="0" smtClean="0"/>
            </a:br>
            <a:endParaRPr lang="tr-TR" sz="1600" dirty="0" smtClean="0"/>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13F987AA-5986-4EAC-A3DF-EE34870AADF6}" type="slidenum">
              <a:rPr lang="tr-TR" smtClean="0"/>
              <a:pPr>
                <a:defRPr/>
              </a:pPr>
              <a:t>4</a:t>
            </a:fld>
            <a:endParaRPr lang="tr-TR"/>
          </a:p>
        </p:txBody>
      </p:sp>
    </p:spTree>
    <p:extLst>
      <p:ext uri="{BB962C8B-B14F-4D97-AF65-F5344CB8AC3E}">
        <p14:creationId xmlns:p14="http://schemas.microsoft.com/office/powerpoint/2010/main" val="2621610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144000"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7090B23C-6CED-43EB-A071-0CFF9929CE44}" type="slidenum">
              <a:rPr lang="tr-TR" smtClean="0"/>
              <a:pPr>
                <a:defRPr/>
              </a:pPr>
              <a:t>40</a:t>
            </a:fld>
            <a:endParaRPr lang="tr-TR"/>
          </a:p>
        </p:txBody>
      </p:sp>
    </p:spTree>
    <p:extLst>
      <p:ext uri="{BB962C8B-B14F-4D97-AF65-F5344CB8AC3E}">
        <p14:creationId xmlns:p14="http://schemas.microsoft.com/office/powerpoint/2010/main" val="2784533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524000" y="598488"/>
            <a:ext cx="5791200" cy="523875"/>
          </a:xfrm>
          <a:prstGeom prst="rect">
            <a:avLst/>
          </a:prstGeom>
          <a:gradFill rotWithShape="0">
            <a:gsLst>
              <a:gs pos="0">
                <a:srgbClr val="FFCC00"/>
              </a:gs>
              <a:gs pos="100000">
                <a:srgbClr val="FFCC00">
                  <a:gamma/>
                  <a:shade val="61176"/>
                  <a:invGamma/>
                </a:srgbClr>
              </a:gs>
            </a:gsLst>
            <a:lin ang="5400000" scaled="1"/>
          </a:gradFill>
          <a:ln w="25400">
            <a:solidFill>
              <a:srgbClr val="FF0000"/>
            </a:solidFill>
            <a:miter lim="800000"/>
            <a:headEnd/>
            <a:tailEnd/>
          </a:ln>
          <a:effectLst>
            <a:outerShdw dist="107763" dir="13500000" algn="ctr" rotWithShape="0">
              <a:srgbClr val="808080"/>
            </a:outerShdw>
          </a:effectLst>
        </p:spPr>
        <p:txBody>
          <a:bodyPr>
            <a:spAutoFit/>
          </a:bodyPr>
          <a:lstStyle/>
          <a:p>
            <a:pPr algn="ctr" eaLnBrk="0" hangingPunct="0">
              <a:spcBef>
                <a:spcPct val="50000"/>
              </a:spcBef>
              <a:defRPr/>
            </a:pPr>
            <a:r>
              <a:rPr lang="tr-TR" sz="2800" b="1" i="1" dirty="0">
                <a:solidFill>
                  <a:srgbClr val="FF3300"/>
                </a:solidFill>
                <a:effectLst>
                  <a:outerShdw blurRad="38100" dist="38100" dir="2700000" algn="tl">
                    <a:srgbClr val="000000"/>
                  </a:outerShdw>
                </a:effectLst>
                <a:latin typeface="Verdana" pitchFamily="34" charset="0"/>
                <a:cs typeface="Arial" charset="0"/>
              </a:rPr>
              <a:t>DUYUŞSAL  HEDEFLER</a:t>
            </a:r>
          </a:p>
        </p:txBody>
      </p:sp>
      <p:sp>
        <p:nvSpPr>
          <p:cNvPr id="4099" name="Text Box 3"/>
          <p:cNvSpPr txBox="1">
            <a:spLocks noChangeArrowheads="1"/>
          </p:cNvSpPr>
          <p:nvPr/>
        </p:nvSpPr>
        <p:spPr bwMode="auto">
          <a:xfrm>
            <a:off x="1219200" y="56388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a:latin typeface="Times New Roman" pitchFamily="18" charset="0"/>
                <a:cs typeface="Arial" charset="0"/>
              </a:rPr>
              <a:t>ALMA</a:t>
            </a:r>
            <a:endParaRPr lang="tr-TR" sz="2400">
              <a:latin typeface="Times New Roman" pitchFamily="18" charset="0"/>
              <a:cs typeface="Arial" charset="0"/>
            </a:endParaRPr>
          </a:p>
        </p:txBody>
      </p:sp>
      <p:sp>
        <p:nvSpPr>
          <p:cNvPr id="4100" name="Text Box 4"/>
          <p:cNvSpPr txBox="1">
            <a:spLocks noChangeArrowheads="1"/>
          </p:cNvSpPr>
          <p:nvPr/>
        </p:nvSpPr>
        <p:spPr bwMode="auto">
          <a:xfrm>
            <a:off x="2743200" y="4556125"/>
            <a:ext cx="198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a:latin typeface="Times New Roman" pitchFamily="18" charset="0"/>
                <a:cs typeface="Arial" charset="0"/>
              </a:rPr>
              <a:t>TEPKİDE BULUNMA</a:t>
            </a:r>
          </a:p>
        </p:txBody>
      </p:sp>
      <p:sp>
        <p:nvSpPr>
          <p:cNvPr id="4101" name="Text Box 5"/>
          <p:cNvSpPr txBox="1">
            <a:spLocks noChangeArrowheads="1"/>
          </p:cNvSpPr>
          <p:nvPr/>
        </p:nvSpPr>
        <p:spPr bwMode="auto">
          <a:xfrm>
            <a:off x="4800600" y="3581400"/>
            <a:ext cx="137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a:latin typeface="Times New Roman" pitchFamily="18" charset="0"/>
                <a:cs typeface="Arial" charset="0"/>
              </a:rPr>
              <a:t>DEĞER VERME</a:t>
            </a:r>
          </a:p>
        </p:txBody>
      </p:sp>
      <p:sp>
        <p:nvSpPr>
          <p:cNvPr id="4102" name="Text Box 6"/>
          <p:cNvSpPr txBox="1">
            <a:spLocks noChangeArrowheads="1"/>
          </p:cNvSpPr>
          <p:nvPr/>
        </p:nvSpPr>
        <p:spPr bwMode="auto">
          <a:xfrm>
            <a:off x="6084888" y="3141663"/>
            <a:ext cx="2008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a:latin typeface="Times New Roman" pitchFamily="18" charset="0"/>
                <a:cs typeface="Arial" charset="0"/>
              </a:rPr>
              <a:t>ÖRGÜTLEME</a:t>
            </a:r>
            <a:endParaRPr lang="tr-TR" sz="2400">
              <a:latin typeface="Times New Roman" pitchFamily="18" charset="0"/>
              <a:cs typeface="Arial" charset="0"/>
            </a:endParaRPr>
          </a:p>
        </p:txBody>
      </p:sp>
      <p:sp>
        <p:nvSpPr>
          <p:cNvPr id="4103" name="Text Box 7"/>
          <p:cNvSpPr txBox="1">
            <a:spLocks noChangeArrowheads="1"/>
          </p:cNvSpPr>
          <p:nvPr/>
        </p:nvSpPr>
        <p:spPr bwMode="auto">
          <a:xfrm>
            <a:off x="7092950" y="1989138"/>
            <a:ext cx="182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a:latin typeface="Times New Roman" pitchFamily="18" charset="0"/>
                <a:cs typeface="Arial" charset="0"/>
              </a:rPr>
              <a:t>KİŞİLİK HALİNE GETİRME</a:t>
            </a:r>
          </a:p>
        </p:txBody>
      </p:sp>
      <p:sp>
        <p:nvSpPr>
          <p:cNvPr id="4104" name="Line 8"/>
          <p:cNvSpPr>
            <a:spLocks noChangeShapeType="1"/>
          </p:cNvSpPr>
          <p:nvPr/>
        </p:nvSpPr>
        <p:spPr bwMode="auto">
          <a:xfrm>
            <a:off x="1143000" y="5562600"/>
            <a:ext cx="1447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05" name="Line 9"/>
          <p:cNvSpPr>
            <a:spLocks noChangeShapeType="1"/>
          </p:cNvSpPr>
          <p:nvPr/>
        </p:nvSpPr>
        <p:spPr bwMode="auto">
          <a:xfrm flipV="1">
            <a:off x="2590800" y="4419600"/>
            <a:ext cx="0" cy="1143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06" name="Line 10"/>
          <p:cNvSpPr>
            <a:spLocks noChangeShapeType="1"/>
          </p:cNvSpPr>
          <p:nvPr/>
        </p:nvSpPr>
        <p:spPr bwMode="auto">
          <a:xfrm>
            <a:off x="2590800" y="4419600"/>
            <a:ext cx="198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07" name="Line 11"/>
          <p:cNvSpPr>
            <a:spLocks noChangeShapeType="1"/>
          </p:cNvSpPr>
          <p:nvPr/>
        </p:nvSpPr>
        <p:spPr bwMode="auto">
          <a:xfrm flipV="1">
            <a:off x="4572000" y="3581400"/>
            <a:ext cx="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08" name="Line 12"/>
          <p:cNvSpPr>
            <a:spLocks noChangeShapeType="1"/>
          </p:cNvSpPr>
          <p:nvPr/>
        </p:nvSpPr>
        <p:spPr bwMode="auto">
          <a:xfrm>
            <a:off x="4572000" y="3581400"/>
            <a:ext cx="1295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09" name="Line 13"/>
          <p:cNvSpPr>
            <a:spLocks noChangeShapeType="1"/>
          </p:cNvSpPr>
          <p:nvPr/>
        </p:nvSpPr>
        <p:spPr bwMode="auto">
          <a:xfrm flipV="1">
            <a:off x="5867400" y="2819400"/>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10" name="Line 14"/>
          <p:cNvSpPr>
            <a:spLocks noChangeShapeType="1"/>
          </p:cNvSpPr>
          <p:nvPr/>
        </p:nvSpPr>
        <p:spPr bwMode="auto">
          <a:xfrm>
            <a:off x="5867400" y="2819400"/>
            <a:ext cx="1219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11" name="Line 15"/>
          <p:cNvSpPr>
            <a:spLocks noChangeShapeType="1"/>
          </p:cNvSpPr>
          <p:nvPr/>
        </p:nvSpPr>
        <p:spPr bwMode="auto">
          <a:xfrm flipV="1">
            <a:off x="7086600" y="1981200"/>
            <a:ext cx="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12" name="Line 16"/>
          <p:cNvSpPr>
            <a:spLocks noChangeShapeType="1"/>
          </p:cNvSpPr>
          <p:nvPr/>
        </p:nvSpPr>
        <p:spPr bwMode="auto">
          <a:xfrm>
            <a:off x="7086600" y="1981200"/>
            <a:ext cx="152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13" name="Text Box 17"/>
          <p:cNvSpPr txBox="1">
            <a:spLocks noChangeArrowheads="1"/>
          </p:cNvSpPr>
          <p:nvPr/>
        </p:nvSpPr>
        <p:spPr bwMode="auto">
          <a:xfrm rot="-1318294">
            <a:off x="762000" y="41910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400" b="1" i="1">
                <a:solidFill>
                  <a:srgbClr val="00B0F0"/>
                </a:solidFill>
                <a:latin typeface="Times New Roman" pitchFamily="18" charset="0"/>
                <a:cs typeface="Arial" charset="0"/>
              </a:rPr>
              <a:t>BASİT</a:t>
            </a:r>
          </a:p>
        </p:txBody>
      </p:sp>
      <p:sp>
        <p:nvSpPr>
          <p:cNvPr id="4114" name="Text Box 18"/>
          <p:cNvSpPr txBox="1">
            <a:spLocks noChangeArrowheads="1"/>
          </p:cNvSpPr>
          <p:nvPr/>
        </p:nvSpPr>
        <p:spPr bwMode="auto">
          <a:xfrm rot="-1388964">
            <a:off x="4648200" y="15240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400" b="1" i="1">
                <a:solidFill>
                  <a:srgbClr val="00B0F0"/>
                </a:solidFill>
                <a:latin typeface="Times New Roman" pitchFamily="18" charset="0"/>
                <a:cs typeface="Arial" charset="0"/>
              </a:rPr>
              <a:t>KARMAŞIK</a:t>
            </a:r>
          </a:p>
        </p:txBody>
      </p:sp>
      <p:sp>
        <p:nvSpPr>
          <p:cNvPr id="4115" name="Line 19"/>
          <p:cNvSpPr>
            <a:spLocks noChangeShapeType="1"/>
          </p:cNvSpPr>
          <p:nvPr/>
        </p:nvSpPr>
        <p:spPr bwMode="auto">
          <a:xfrm flipV="1">
            <a:off x="2057400" y="2362200"/>
            <a:ext cx="2438400" cy="1676400"/>
          </a:xfrm>
          <a:prstGeom prst="line">
            <a:avLst/>
          </a:prstGeom>
          <a:noFill/>
          <a:ln w="38100">
            <a:solidFill>
              <a:srgbClr val="008000"/>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4116" name="Line 20"/>
          <p:cNvSpPr>
            <a:spLocks noChangeShapeType="1"/>
          </p:cNvSpPr>
          <p:nvPr/>
        </p:nvSpPr>
        <p:spPr bwMode="auto">
          <a:xfrm flipV="1">
            <a:off x="1143000" y="5562600"/>
            <a:ext cx="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CF4FDC7A-7ACC-46B1-8713-A64258D9E299}" type="slidenum">
              <a:rPr lang="tr-TR" smtClean="0"/>
              <a:pPr>
                <a:defRPr/>
              </a:pPr>
              <a:t>41</a:t>
            </a:fld>
            <a:endParaRPr lang="tr-TR"/>
          </a:p>
        </p:txBody>
      </p:sp>
    </p:spTree>
    <p:extLst>
      <p:ext uri="{BB962C8B-B14F-4D97-AF65-F5344CB8AC3E}">
        <p14:creationId xmlns:p14="http://schemas.microsoft.com/office/powerpoint/2010/main" val="42691014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1000"/>
                                  </p:stCondLst>
                                  <p:iterate type="wd">
                                    <p:tmPct val="100000"/>
                                  </p:iterate>
                                  <p:childTnLst>
                                    <p:set>
                                      <p:cBhvr>
                                        <p:cTn id="6" dur="1" fill="hold">
                                          <p:stCondLst>
                                            <p:cond delay="0"/>
                                          </p:stCondLst>
                                        </p:cTn>
                                        <p:tgtEl>
                                          <p:spTgt spid="4098"/>
                                        </p:tgtEl>
                                        <p:attrNameLst>
                                          <p:attrName>style.visibility</p:attrName>
                                        </p:attrNameLst>
                                      </p:cBhvr>
                                      <p:to>
                                        <p:strVal val="visible"/>
                                      </p:to>
                                    </p:set>
                                    <p:animEffect transition="in" filter="box(out)">
                                      <p:cBhvr>
                                        <p:cTn id="7" dur="300"/>
                                        <p:tgtEl>
                                          <p:spTgt spid="4098"/>
                                        </p:tgtEl>
                                      </p:cBhvr>
                                    </p:animEffect>
                                  </p:childTnLst>
                                </p:cTn>
                              </p:par>
                            </p:childTnLst>
                          </p:cTn>
                        </p:par>
                        <p:par>
                          <p:cTn id="8" fill="hold" nodeType="afterGroup">
                            <p:stCondLst>
                              <p:cond delay="1600"/>
                            </p:stCondLst>
                            <p:childTnLst>
                              <p:par>
                                <p:cTn id="9" presetID="2" presetClass="entr" presetSubtype="8" fill="hold" grpId="0" nodeType="afterEffect">
                                  <p:stCondLst>
                                    <p:cond delay="1000"/>
                                  </p:stCondLst>
                                  <p:childTnLst>
                                    <p:set>
                                      <p:cBhvr>
                                        <p:cTn id="10" dur="1" fill="hold">
                                          <p:stCondLst>
                                            <p:cond delay="0"/>
                                          </p:stCondLst>
                                        </p:cTn>
                                        <p:tgtEl>
                                          <p:spTgt spid="4116"/>
                                        </p:tgtEl>
                                        <p:attrNameLst>
                                          <p:attrName>style.visibility</p:attrName>
                                        </p:attrNameLst>
                                      </p:cBhvr>
                                      <p:to>
                                        <p:strVal val="visible"/>
                                      </p:to>
                                    </p:set>
                                    <p:anim calcmode="lin" valueType="num">
                                      <p:cBhvr additive="base">
                                        <p:cTn id="11" dur="500" fill="hold"/>
                                        <p:tgtEl>
                                          <p:spTgt spid="4116"/>
                                        </p:tgtEl>
                                        <p:attrNameLst>
                                          <p:attrName>ppt_x</p:attrName>
                                        </p:attrNameLst>
                                      </p:cBhvr>
                                      <p:tavLst>
                                        <p:tav tm="0">
                                          <p:val>
                                            <p:strVal val="0-#ppt_w/2"/>
                                          </p:val>
                                        </p:tav>
                                        <p:tav tm="100000">
                                          <p:val>
                                            <p:strVal val="#ppt_x"/>
                                          </p:val>
                                        </p:tav>
                                      </p:tavLst>
                                    </p:anim>
                                    <p:anim calcmode="lin" valueType="num">
                                      <p:cBhvr additive="base">
                                        <p:cTn id="12" dur="500" fill="hold"/>
                                        <p:tgtEl>
                                          <p:spTgt spid="411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3100"/>
                            </p:stCondLst>
                            <p:childTnLst>
                              <p:par>
                                <p:cTn id="14" presetID="12" presetClass="entr" presetSubtype="8" fill="hold" grpId="0" nodeType="afterEffect">
                                  <p:stCondLst>
                                    <p:cond delay="1000"/>
                                  </p:stCondLst>
                                  <p:childTnLst>
                                    <p:set>
                                      <p:cBhvr>
                                        <p:cTn id="15" dur="1" fill="hold">
                                          <p:stCondLst>
                                            <p:cond delay="0"/>
                                          </p:stCondLst>
                                        </p:cTn>
                                        <p:tgtEl>
                                          <p:spTgt spid="4104"/>
                                        </p:tgtEl>
                                        <p:attrNameLst>
                                          <p:attrName>style.visibility</p:attrName>
                                        </p:attrNameLst>
                                      </p:cBhvr>
                                      <p:to>
                                        <p:strVal val="visible"/>
                                      </p:to>
                                    </p:set>
                                    <p:animEffect transition="in" filter="slide(fromLeft)">
                                      <p:cBhvr>
                                        <p:cTn id="16" dur="500"/>
                                        <p:tgtEl>
                                          <p:spTgt spid="4104"/>
                                        </p:tgtEl>
                                      </p:cBhvr>
                                    </p:animEffect>
                                  </p:childTnLst>
                                </p:cTn>
                              </p:par>
                            </p:childTnLst>
                          </p:cTn>
                        </p:par>
                        <p:par>
                          <p:cTn id="17" fill="hold" nodeType="afterGroup">
                            <p:stCondLst>
                              <p:cond delay="4600"/>
                            </p:stCondLst>
                            <p:childTnLst>
                              <p:par>
                                <p:cTn id="18" presetID="7" presetClass="entr" presetSubtype="4" fill="hold" grpId="0" nodeType="afterEffect">
                                  <p:stCondLst>
                                    <p:cond delay="1000"/>
                                  </p:stCondLst>
                                  <p:childTnLst>
                                    <p:set>
                                      <p:cBhvr>
                                        <p:cTn id="19" dur="1" fill="hold">
                                          <p:stCondLst>
                                            <p:cond delay="0"/>
                                          </p:stCondLst>
                                        </p:cTn>
                                        <p:tgtEl>
                                          <p:spTgt spid="4099"/>
                                        </p:tgtEl>
                                        <p:attrNameLst>
                                          <p:attrName>style.visibility</p:attrName>
                                        </p:attrNameLst>
                                      </p:cBhvr>
                                      <p:to>
                                        <p:strVal val="visible"/>
                                      </p:to>
                                    </p:set>
                                    <p:anim calcmode="lin" valueType="num">
                                      <p:cBhvr additive="base">
                                        <p:cTn id="20" dur="5000" fill="hold"/>
                                        <p:tgtEl>
                                          <p:spTgt spid="4099"/>
                                        </p:tgtEl>
                                        <p:attrNameLst>
                                          <p:attrName>ppt_x</p:attrName>
                                        </p:attrNameLst>
                                      </p:cBhvr>
                                      <p:tavLst>
                                        <p:tav tm="0">
                                          <p:val>
                                            <p:strVal val="#ppt_x"/>
                                          </p:val>
                                        </p:tav>
                                        <p:tav tm="100000">
                                          <p:val>
                                            <p:strVal val="#ppt_x"/>
                                          </p:val>
                                        </p:tav>
                                      </p:tavLst>
                                    </p:anim>
                                    <p:anim calcmode="lin" valueType="num">
                                      <p:cBhvr additive="base">
                                        <p:cTn id="21" dur="5000" fill="hold"/>
                                        <p:tgtEl>
                                          <p:spTgt spid="4099"/>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0600"/>
                            </p:stCondLst>
                            <p:childTnLst>
                              <p:par>
                                <p:cTn id="23" presetID="12" presetClass="entr" presetSubtype="4" fill="hold" grpId="0" nodeType="afterEffect">
                                  <p:stCondLst>
                                    <p:cond delay="1000"/>
                                  </p:stCondLst>
                                  <p:childTnLst>
                                    <p:set>
                                      <p:cBhvr>
                                        <p:cTn id="24" dur="1" fill="hold">
                                          <p:stCondLst>
                                            <p:cond delay="0"/>
                                          </p:stCondLst>
                                        </p:cTn>
                                        <p:tgtEl>
                                          <p:spTgt spid="4105"/>
                                        </p:tgtEl>
                                        <p:attrNameLst>
                                          <p:attrName>style.visibility</p:attrName>
                                        </p:attrNameLst>
                                      </p:cBhvr>
                                      <p:to>
                                        <p:strVal val="visible"/>
                                      </p:to>
                                    </p:set>
                                    <p:animEffect transition="in" filter="slide(fromBottom)">
                                      <p:cBhvr>
                                        <p:cTn id="25" dur="500"/>
                                        <p:tgtEl>
                                          <p:spTgt spid="4105"/>
                                        </p:tgtEl>
                                      </p:cBhvr>
                                    </p:animEffect>
                                  </p:childTnLst>
                                </p:cTn>
                              </p:par>
                            </p:childTnLst>
                          </p:cTn>
                        </p:par>
                        <p:par>
                          <p:cTn id="26" fill="hold" nodeType="afterGroup">
                            <p:stCondLst>
                              <p:cond delay="12100"/>
                            </p:stCondLst>
                            <p:childTnLst>
                              <p:par>
                                <p:cTn id="27" presetID="12" presetClass="entr" presetSubtype="8" fill="hold" grpId="0" nodeType="afterEffect">
                                  <p:stCondLst>
                                    <p:cond delay="1000"/>
                                  </p:stCondLst>
                                  <p:childTnLst>
                                    <p:set>
                                      <p:cBhvr>
                                        <p:cTn id="28" dur="1" fill="hold">
                                          <p:stCondLst>
                                            <p:cond delay="0"/>
                                          </p:stCondLst>
                                        </p:cTn>
                                        <p:tgtEl>
                                          <p:spTgt spid="4106"/>
                                        </p:tgtEl>
                                        <p:attrNameLst>
                                          <p:attrName>style.visibility</p:attrName>
                                        </p:attrNameLst>
                                      </p:cBhvr>
                                      <p:to>
                                        <p:strVal val="visible"/>
                                      </p:to>
                                    </p:set>
                                    <p:animEffect transition="in" filter="slide(fromLeft)">
                                      <p:cBhvr>
                                        <p:cTn id="29" dur="500"/>
                                        <p:tgtEl>
                                          <p:spTgt spid="4106"/>
                                        </p:tgtEl>
                                      </p:cBhvr>
                                    </p:animEffect>
                                  </p:childTnLst>
                                </p:cTn>
                              </p:par>
                            </p:childTnLst>
                          </p:cTn>
                        </p:par>
                        <p:par>
                          <p:cTn id="30" fill="hold" nodeType="afterGroup">
                            <p:stCondLst>
                              <p:cond delay="13600"/>
                            </p:stCondLst>
                            <p:childTnLst>
                              <p:par>
                                <p:cTn id="31" presetID="7" presetClass="entr" presetSubtype="4" fill="hold" grpId="0" nodeType="afterEffect">
                                  <p:stCondLst>
                                    <p:cond delay="1000"/>
                                  </p:stCondLst>
                                  <p:iterate type="wd">
                                    <p:tmPct val="100000"/>
                                  </p:iterate>
                                  <p:childTnLst>
                                    <p:set>
                                      <p:cBhvr>
                                        <p:cTn id="32" dur="1" fill="hold">
                                          <p:stCondLst>
                                            <p:cond delay="0"/>
                                          </p:stCondLst>
                                        </p:cTn>
                                        <p:tgtEl>
                                          <p:spTgt spid="4100"/>
                                        </p:tgtEl>
                                        <p:attrNameLst>
                                          <p:attrName>style.visibility</p:attrName>
                                        </p:attrNameLst>
                                      </p:cBhvr>
                                      <p:to>
                                        <p:strVal val="visible"/>
                                      </p:to>
                                    </p:set>
                                    <p:anim calcmode="lin" valueType="num">
                                      <p:cBhvr additive="base">
                                        <p:cTn id="33" dur="1000" fill="hold"/>
                                        <p:tgtEl>
                                          <p:spTgt spid="4100"/>
                                        </p:tgtEl>
                                        <p:attrNameLst>
                                          <p:attrName>ppt_x</p:attrName>
                                        </p:attrNameLst>
                                      </p:cBhvr>
                                      <p:tavLst>
                                        <p:tav tm="0">
                                          <p:val>
                                            <p:strVal val="#ppt_x"/>
                                          </p:val>
                                        </p:tav>
                                        <p:tav tm="100000">
                                          <p:val>
                                            <p:strVal val="#ppt_x"/>
                                          </p:val>
                                        </p:tav>
                                      </p:tavLst>
                                    </p:anim>
                                    <p:anim calcmode="lin" valueType="num">
                                      <p:cBhvr additive="base">
                                        <p:cTn id="34" dur="1000" fill="hold"/>
                                        <p:tgtEl>
                                          <p:spTgt spid="4100"/>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16600"/>
                            </p:stCondLst>
                            <p:childTnLst>
                              <p:par>
                                <p:cTn id="36" presetID="12" presetClass="entr" presetSubtype="4" fill="hold" grpId="0" nodeType="afterEffect">
                                  <p:stCondLst>
                                    <p:cond delay="1000"/>
                                  </p:stCondLst>
                                  <p:childTnLst>
                                    <p:set>
                                      <p:cBhvr>
                                        <p:cTn id="37" dur="1" fill="hold">
                                          <p:stCondLst>
                                            <p:cond delay="0"/>
                                          </p:stCondLst>
                                        </p:cTn>
                                        <p:tgtEl>
                                          <p:spTgt spid="4107"/>
                                        </p:tgtEl>
                                        <p:attrNameLst>
                                          <p:attrName>style.visibility</p:attrName>
                                        </p:attrNameLst>
                                      </p:cBhvr>
                                      <p:to>
                                        <p:strVal val="visible"/>
                                      </p:to>
                                    </p:set>
                                    <p:animEffect transition="in" filter="slide(fromBottom)">
                                      <p:cBhvr>
                                        <p:cTn id="38" dur="500"/>
                                        <p:tgtEl>
                                          <p:spTgt spid="4107"/>
                                        </p:tgtEl>
                                      </p:cBhvr>
                                    </p:animEffect>
                                  </p:childTnLst>
                                </p:cTn>
                              </p:par>
                            </p:childTnLst>
                          </p:cTn>
                        </p:par>
                        <p:par>
                          <p:cTn id="39" fill="hold" nodeType="afterGroup">
                            <p:stCondLst>
                              <p:cond delay="18100"/>
                            </p:stCondLst>
                            <p:childTnLst>
                              <p:par>
                                <p:cTn id="40" presetID="12" presetClass="entr" presetSubtype="8" fill="hold" grpId="0" nodeType="afterEffect">
                                  <p:stCondLst>
                                    <p:cond delay="1000"/>
                                  </p:stCondLst>
                                  <p:childTnLst>
                                    <p:set>
                                      <p:cBhvr>
                                        <p:cTn id="41" dur="1" fill="hold">
                                          <p:stCondLst>
                                            <p:cond delay="0"/>
                                          </p:stCondLst>
                                        </p:cTn>
                                        <p:tgtEl>
                                          <p:spTgt spid="4108"/>
                                        </p:tgtEl>
                                        <p:attrNameLst>
                                          <p:attrName>style.visibility</p:attrName>
                                        </p:attrNameLst>
                                      </p:cBhvr>
                                      <p:to>
                                        <p:strVal val="visible"/>
                                      </p:to>
                                    </p:set>
                                    <p:animEffect transition="in" filter="slide(fromLeft)">
                                      <p:cBhvr>
                                        <p:cTn id="42" dur="500"/>
                                        <p:tgtEl>
                                          <p:spTgt spid="4108"/>
                                        </p:tgtEl>
                                      </p:cBhvr>
                                    </p:animEffect>
                                  </p:childTnLst>
                                </p:cTn>
                              </p:par>
                            </p:childTnLst>
                          </p:cTn>
                        </p:par>
                        <p:par>
                          <p:cTn id="43" fill="hold" nodeType="afterGroup">
                            <p:stCondLst>
                              <p:cond delay="19600"/>
                            </p:stCondLst>
                            <p:childTnLst>
                              <p:par>
                                <p:cTn id="44" presetID="7" presetClass="entr" presetSubtype="4" fill="hold" grpId="0" nodeType="afterEffect">
                                  <p:stCondLst>
                                    <p:cond delay="1000"/>
                                  </p:stCondLst>
                                  <p:iterate type="wd">
                                    <p:tmPct val="100000"/>
                                  </p:iterate>
                                  <p:childTnLst>
                                    <p:set>
                                      <p:cBhvr>
                                        <p:cTn id="45" dur="1" fill="hold">
                                          <p:stCondLst>
                                            <p:cond delay="0"/>
                                          </p:stCondLst>
                                        </p:cTn>
                                        <p:tgtEl>
                                          <p:spTgt spid="4101"/>
                                        </p:tgtEl>
                                        <p:attrNameLst>
                                          <p:attrName>style.visibility</p:attrName>
                                        </p:attrNameLst>
                                      </p:cBhvr>
                                      <p:to>
                                        <p:strVal val="visible"/>
                                      </p:to>
                                    </p:set>
                                    <p:anim calcmode="lin" valueType="num">
                                      <p:cBhvr additive="base">
                                        <p:cTn id="46" dur="1000" fill="hold"/>
                                        <p:tgtEl>
                                          <p:spTgt spid="4101"/>
                                        </p:tgtEl>
                                        <p:attrNameLst>
                                          <p:attrName>ppt_x</p:attrName>
                                        </p:attrNameLst>
                                      </p:cBhvr>
                                      <p:tavLst>
                                        <p:tav tm="0">
                                          <p:val>
                                            <p:strVal val="#ppt_x"/>
                                          </p:val>
                                        </p:tav>
                                        <p:tav tm="100000">
                                          <p:val>
                                            <p:strVal val="#ppt_x"/>
                                          </p:val>
                                        </p:tav>
                                      </p:tavLst>
                                    </p:anim>
                                    <p:anim calcmode="lin" valueType="num">
                                      <p:cBhvr additive="base">
                                        <p:cTn id="47" dur="1000" fill="hold"/>
                                        <p:tgtEl>
                                          <p:spTgt spid="4101"/>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22600"/>
                            </p:stCondLst>
                            <p:childTnLst>
                              <p:par>
                                <p:cTn id="49" presetID="12" presetClass="entr" presetSubtype="4" fill="hold" grpId="0" nodeType="afterEffect">
                                  <p:stCondLst>
                                    <p:cond delay="1000"/>
                                  </p:stCondLst>
                                  <p:childTnLst>
                                    <p:set>
                                      <p:cBhvr>
                                        <p:cTn id="50" dur="1" fill="hold">
                                          <p:stCondLst>
                                            <p:cond delay="0"/>
                                          </p:stCondLst>
                                        </p:cTn>
                                        <p:tgtEl>
                                          <p:spTgt spid="4109"/>
                                        </p:tgtEl>
                                        <p:attrNameLst>
                                          <p:attrName>style.visibility</p:attrName>
                                        </p:attrNameLst>
                                      </p:cBhvr>
                                      <p:to>
                                        <p:strVal val="visible"/>
                                      </p:to>
                                    </p:set>
                                    <p:animEffect transition="in" filter="slide(fromBottom)">
                                      <p:cBhvr>
                                        <p:cTn id="51" dur="500"/>
                                        <p:tgtEl>
                                          <p:spTgt spid="4109"/>
                                        </p:tgtEl>
                                      </p:cBhvr>
                                    </p:animEffect>
                                  </p:childTnLst>
                                </p:cTn>
                              </p:par>
                            </p:childTnLst>
                          </p:cTn>
                        </p:par>
                        <p:par>
                          <p:cTn id="52" fill="hold" nodeType="afterGroup">
                            <p:stCondLst>
                              <p:cond delay="24100"/>
                            </p:stCondLst>
                            <p:childTnLst>
                              <p:par>
                                <p:cTn id="53" presetID="12" presetClass="entr" presetSubtype="8" fill="hold" grpId="0" nodeType="afterEffect">
                                  <p:stCondLst>
                                    <p:cond delay="1000"/>
                                  </p:stCondLst>
                                  <p:childTnLst>
                                    <p:set>
                                      <p:cBhvr>
                                        <p:cTn id="54" dur="1" fill="hold">
                                          <p:stCondLst>
                                            <p:cond delay="0"/>
                                          </p:stCondLst>
                                        </p:cTn>
                                        <p:tgtEl>
                                          <p:spTgt spid="4110"/>
                                        </p:tgtEl>
                                        <p:attrNameLst>
                                          <p:attrName>style.visibility</p:attrName>
                                        </p:attrNameLst>
                                      </p:cBhvr>
                                      <p:to>
                                        <p:strVal val="visible"/>
                                      </p:to>
                                    </p:set>
                                    <p:animEffect transition="in" filter="slide(fromLeft)">
                                      <p:cBhvr>
                                        <p:cTn id="55" dur="500"/>
                                        <p:tgtEl>
                                          <p:spTgt spid="4110"/>
                                        </p:tgtEl>
                                      </p:cBhvr>
                                    </p:animEffect>
                                  </p:childTnLst>
                                </p:cTn>
                              </p:par>
                            </p:childTnLst>
                          </p:cTn>
                        </p:par>
                        <p:par>
                          <p:cTn id="56" fill="hold" nodeType="afterGroup">
                            <p:stCondLst>
                              <p:cond delay="25600"/>
                            </p:stCondLst>
                            <p:childTnLst>
                              <p:par>
                                <p:cTn id="57" presetID="7" presetClass="entr" presetSubtype="4" fill="hold" grpId="0" nodeType="afterEffect">
                                  <p:stCondLst>
                                    <p:cond delay="1000"/>
                                  </p:stCondLst>
                                  <p:iterate type="wd">
                                    <p:tmPct val="100000"/>
                                  </p:iterate>
                                  <p:childTnLst>
                                    <p:set>
                                      <p:cBhvr>
                                        <p:cTn id="58" dur="1" fill="hold">
                                          <p:stCondLst>
                                            <p:cond delay="0"/>
                                          </p:stCondLst>
                                        </p:cTn>
                                        <p:tgtEl>
                                          <p:spTgt spid="4102"/>
                                        </p:tgtEl>
                                        <p:attrNameLst>
                                          <p:attrName>style.visibility</p:attrName>
                                        </p:attrNameLst>
                                      </p:cBhvr>
                                      <p:to>
                                        <p:strVal val="visible"/>
                                      </p:to>
                                    </p:set>
                                    <p:anim calcmode="lin" valueType="num">
                                      <p:cBhvr additive="base">
                                        <p:cTn id="59" dur="1000" fill="hold"/>
                                        <p:tgtEl>
                                          <p:spTgt spid="4102"/>
                                        </p:tgtEl>
                                        <p:attrNameLst>
                                          <p:attrName>ppt_x</p:attrName>
                                        </p:attrNameLst>
                                      </p:cBhvr>
                                      <p:tavLst>
                                        <p:tav tm="0">
                                          <p:val>
                                            <p:strVal val="#ppt_x"/>
                                          </p:val>
                                        </p:tav>
                                        <p:tav tm="100000">
                                          <p:val>
                                            <p:strVal val="#ppt_x"/>
                                          </p:val>
                                        </p:tav>
                                      </p:tavLst>
                                    </p:anim>
                                    <p:anim calcmode="lin" valueType="num">
                                      <p:cBhvr additive="base">
                                        <p:cTn id="60" dur="1000" fill="hold"/>
                                        <p:tgtEl>
                                          <p:spTgt spid="4102"/>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27600"/>
                            </p:stCondLst>
                            <p:childTnLst>
                              <p:par>
                                <p:cTn id="62" presetID="12" presetClass="entr" presetSubtype="4" fill="hold" grpId="0" nodeType="afterEffect">
                                  <p:stCondLst>
                                    <p:cond delay="1000"/>
                                  </p:stCondLst>
                                  <p:childTnLst>
                                    <p:set>
                                      <p:cBhvr>
                                        <p:cTn id="63" dur="1" fill="hold">
                                          <p:stCondLst>
                                            <p:cond delay="0"/>
                                          </p:stCondLst>
                                        </p:cTn>
                                        <p:tgtEl>
                                          <p:spTgt spid="4111"/>
                                        </p:tgtEl>
                                        <p:attrNameLst>
                                          <p:attrName>style.visibility</p:attrName>
                                        </p:attrNameLst>
                                      </p:cBhvr>
                                      <p:to>
                                        <p:strVal val="visible"/>
                                      </p:to>
                                    </p:set>
                                    <p:animEffect transition="in" filter="slide(fromBottom)">
                                      <p:cBhvr>
                                        <p:cTn id="64" dur="500"/>
                                        <p:tgtEl>
                                          <p:spTgt spid="4111"/>
                                        </p:tgtEl>
                                      </p:cBhvr>
                                    </p:animEffect>
                                  </p:childTnLst>
                                </p:cTn>
                              </p:par>
                            </p:childTnLst>
                          </p:cTn>
                        </p:par>
                        <p:par>
                          <p:cTn id="65" fill="hold" nodeType="afterGroup">
                            <p:stCondLst>
                              <p:cond delay="29100"/>
                            </p:stCondLst>
                            <p:childTnLst>
                              <p:par>
                                <p:cTn id="66" presetID="12" presetClass="entr" presetSubtype="8" fill="hold" grpId="0" nodeType="afterEffect">
                                  <p:stCondLst>
                                    <p:cond delay="1000"/>
                                  </p:stCondLst>
                                  <p:childTnLst>
                                    <p:set>
                                      <p:cBhvr>
                                        <p:cTn id="67" dur="1" fill="hold">
                                          <p:stCondLst>
                                            <p:cond delay="0"/>
                                          </p:stCondLst>
                                        </p:cTn>
                                        <p:tgtEl>
                                          <p:spTgt spid="4112"/>
                                        </p:tgtEl>
                                        <p:attrNameLst>
                                          <p:attrName>style.visibility</p:attrName>
                                        </p:attrNameLst>
                                      </p:cBhvr>
                                      <p:to>
                                        <p:strVal val="visible"/>
                                      </p:to>
                                    </p:set>
                                    <p:animEffect transition="in" filter="slide(fromLeft)">
                                      <p:cBhvr>
                                        <p:cTn id="68" dur="500"/>
                                        <p:tgtEl>
                                          <p:spTgt spid="4112"/>
                                        </p:tgtEl>
                                      </p:cBhvr>
                                    </p:animEffect>
                                  </p:childTnLst>
                                </p:cTn>
                              </p:par>
                            </p:childTnLst>
                          </p:cTn>
                        </p:par>
                        <p:par>
                          <p:cTn id="69" fill="hold" nodeType="afterGroup">
                            <p:stCondLst>
                              <p:cond delay="30600"/>
                            </p:stCondLst>
                            <p:childTnLst>
                              <p:par>
                                <p:cTn id="70" presetID="7" presetClass="entr" presetSubtype="4" fill="hold" grpId="0" nodeType="afterEffect">
                                  <p:stCondLst>
                                    <p:cond delay="1000"/>
                                  </p:stCondLst>
                                  <p:childTnLst>
                                    <p:set>
                                      <p:cBhvr>
                                        <p:cTn id="71" dur="1" fill="hold">
                                          <p:stCondLst>
                                            <p:cond delay="0"/>
                                          </p:stCondLst>
                                        </p:cTn>
                                        <p:tgtEl>
                                          <p:spTgt spid="4103"/>
                                        </p:tgtEl>
                                        <p:attrNameLst>
                                          <p:attrName>style.visibility</p:attrName>
                                        </p:attrNameLst>
                                      </p:cBhvr>
                                      <p:to>
                                        <p:strVal val="visible"/>
                                      </p:to>
                                    </p:set>
                                    <p:anim calcmode="lin" valueType="num">
                                      <p:cBhvr additive="base">
                                        <p:cTn id="72" dur="5000" fill="hold"/>
                                        <p:tgtEl>
                                          <p:spTgt spid="4103"/>
                                        </p:tgtEl>
                                        <p:attrNameLst>
                                          <p:attrName>ppt_x</p:attrName>
                                        </p:attrNameLst>
                                      </p:cBhvr>
                                      <p:tavLst>
                                        <p:tav tm="0">
                                          <p:val>
                                            <p:strVal val="#ppt_x"/>
                                          </p:val>
                                        </p:tav>
                                        <p:tav tm="100000">
                                          <p:val>
                                            <p:strVal val="#ppt_x"/>
                                          </p:val>
                                        </p:tav>
                                      </p:tavLst>
                                    </p:anim>
                                    <p:anim calcmode="lin" valueType="num">
                                      <p:cBhvr additive="base">
                                        <p:cTn id="73" dur="5000" fill="hold"/>
                                        <p:tgtEl>
                                          <p:spTgt spid="4103"/>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36600"/>
                            </p:stCondLst>
                            <p:childTnLst>
                              <p:par>
                                <p:cTn id="75" presetID="12" presetClass="entr" presetSubtype="4" fill="hold" grpId="0" nodeType="afterEffect">
                                  <p:stCondLst>
                                    <p:cond delay="1000"/>
                                  </p:stCondLst>
                                  <p:iterate type="wd">
                                    <p:tmPct val="100000"/>
                                  </p:iterate>
                                  <p:childTnLst>
                                    <p:set>
                                      <p:cBhvr>
                                        <p:cTn id="76" dur="1" fill="hold">
                                          <p:stCondLst>
                                            <p:cond delay="0"/>
                                          </p:stCondLst>
                                        </p:cTn>
                                        <p:tgtEl>
                                          <p:spTgt spid="4113"/>
                                        </p:tgtEl>
                                        <p:attrNameLst>
                                          <p:attrName>style.visibility</p:attrName>
                                        </p:attrNameLst>
                                      </p:cBhvr>
                                      <p:to>
                                        <p:strVal val="visible"/>
                                      </p:to>
                                    </p:set>
                                    <p:animEffect transition="in" filter="slide(fromBottom)">
                                      <p:cBhvr>
                                        <p:cTn id="77" dur="300"/>
                                        <p:tgtEl>
                                          <p:spTgt spid="4113"/>
                                        </p:tgtEl>
                                      </p:cBhvr>
                                    </p:animEffect>
                                  </p:childTnLst>
                                </p:cTn>
                              </p:par>
                            </p:childTnLst>
                          </p:cTn>
                        </p:par>
                        <p:par>
                          <p:cTn id="78" fill="hold" nodeType="afterGroup">
                            <p:stCondLst>
                              <p:cond delay="37900"/>
                            </p:stCondLst>
                            <p:childTnLst>
                              <p:par>
                                <p:cTn id="79" presetID="12" presetClass="entr" presetSubtype="4" fill="hold" grpId="0" nodeType="afterEffect">
                                  <p:stCondLst>
                                    <p:cond delay="1000"/>
                                  </p:stCondLst>
                                  <p:childTnLst>
                                    <p:set>
                                      <p:cBhvr>
                                        <p:cTn id="80" dur="1" fill="hold">
                                          <p:stCondLst>
                                            <p:cond delay="0"/>
                                          </p:stCondLst>
                                        </p:cTn>
                                        <p:tgtEl>
                                          <p:spTgt spid="4115"/>
                                        </p:tgtEl>
                                        <p:attrNameLst>
                                          <p:attrName>style.visibility</p:attrName>
                                        </p:attrNameLst>
                                      </p:cBhvr>
                                      <p:to>
                                        <p:strVal val="visible"/>
                                      </p:to>
                                    </p:set>
                                    <p:animEffect transition="in" filter="slide(fromBottom)">
                                      <p:cBhvr>
                                        <p:cTn id="81" dur="500"/>
                                        <p:tgtEl>
                                          <p:spTgt spid="4115"/>
                                        </p:tgtEl>
                                      </p:cBhvr>
                                    </p:animEffect>
                                  </p:childTnLst>
                                </p:cTn>
                              </p:par>
                            </p:childTnLst>
                          </p:cTn>
                        </p:par>
                        <p:par>
                          <p:cTn id="82" fill="hold" nodeType="afterGroup">
                            <p:stCondLst>
                              <p:cond delay="39400"/>
                            </p:stCondLst>
                            <p:childTnLst>
                              <p:par>
                                <p:cTn id="83" presetID="12" presetClass="entr" presetSubtype="4" fill="hold" grpId="0" nodeType="afterEffect">
                                  <p:stCondLst>
                                    <p:cond delay="1000"/>
                                  </p:stCondLst>
                                  <p:iterate type="wd">
                                    <p:tmPct val="100000"/>
                                  </p:iterate>
                                  <p:childTnLst>
                                    <p:set>
                                      <p:cBhvr>
                                        <p:cTn id="84" dur="1" fill="hold">
                                          <p:stCondLst>
                                            <p:cond delay="0"/>
                                          </p:stCondLst>
                                        </p:cTn>
                                        <p:tgtEl>
                                          <p:spTgt spid="4114"/>
                                        </p:tgtEl>
                                        <p:attrNameLst>
                                          <p:attrName>style.visibility</p:attrName>
                                        </p:attrNameLst>
                                      </p:cBhvr>
                                      <p:to>
                                        <p:strVal val="visible"/>
                                      </p:to>
                                    </p:set>
                                    <p:animEffect transition="in" filter="slide(fromBottom)">
                                      <p:cBhvr>
                                        <p:cTn id="85" dur="300"/>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autoUpdateAnimBg="0"/>
      <p:bldP spid="4099" grpId="0" autoUpdateAnimBg="0"/>
      <p:bldP spid="4100" grpId="0" autoUpdateAnimBg="0"/>
      <p:bldP spid="4101" grpId="0" autoUpdateAnimBg="0"/>
      <p:bldP spid="4102" grpId="0" autoUpdateAnimBg="0"/>
      <p:bldP spid="4103" grpId="0" autoUpdateAnimBg="0"/>
      <p:bldP spid="4104" grpId="0" animBg="1"/>
      <p:bldP spid="4105" grpId="0" animBg="1"/>
      <p:bldP spid="4106" grpId="0" animBg="1"/>
      <p:bldP spid="4107" grpId="0" animBg="1"/>
      <p:bldP spid="4108" grpId="0" animBg="1"/>
      <p:bldP spid="4109" grpId="0" animBg="1"/>
      <p:bldP spid="4110" grpId="0" animBg="1"/>
      <p:bldP spid="4111" grpId="0" animBg="1"/>
      <p:bldP spid="4112" grpId="0" animBg="1"/>
      <p:bldP spid="4113" grpId="0" autoUpdateAnimBg="0"/>
      <p:bldP spid="4114" grpId="0" autoUpdateAnimBg="0"/>
      <p:bldP spid="4115" grpId="0" animBg="1"/>
      <p:bldP spid="41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981075"/>
            <a:ext cx="87852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7FDCA677-4DDB-4D1D-98AE-A63FCCE3E5A4}" type="slidenum">
              <a:rPr lang="tr-TR" smtClean="0"/>
              <a:pPr>
                <a:defRPr/>
              </a:pPr>
              <a:t>42</a:t>
            </a:fld>
            <a:endParaRPr lang="tr-TR"/>
          </a:p>
        </p:txBody>
      </p:sp>
    </p:spTree>
    <p:extLst>
      <p:ext uri="{BB962C8B-B14F-4D97-AF65-F5344CB8AC3E}">
        <p14:creationId xmlns:p14="http://schemas.microsoft.com/office/powerpoint/2010/main" val="109935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00213"/>
            <a:ext cx="8604250"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758DE10D-EA2D-43C4-B94D-5CE89899F992}" type="slidenum">
              <a:rPr lang="tr-TR" smtClean="0"/>
              <a:pPr>
                <a:defRPr/>
              </a:pPr>
              <a:t>43</a:t>
            </a:fld>
            <a:endParaRPr lang="tr-TR"/>
          </a:p>
        </p:txBody>
      </p:sp>
    </p:spTree>
    <p:extLst>
      <p:ext uri="{BB962C8B-B14F-4D97-AF65-F5344CB8AC3E}">
        <p14:creationId xmlns:p14="http://schemas.microsoft.com/office/powerpoint/2010/main" val="1666448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05113"/>
            <a:ext cx="91440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F35B4488-5569-4850-911B-AC75C745237A}" type="slidenum">
              <a:rPr lang="tr-TR" smtClean="0"/>
              <a:pPr>
                <a:defRPr/>
              </a:pPr>
              <a:t>44</a:t>
            </a:fld>
            <a:endParaRPr lang="tr-TR"/>
          </a:p>
        </p:txBody>
      </p:sp>
    </p:spTree>
    <p:extLst>
      <p:ext uri="{BB962C8B-B14F-4D97-AF65-F5344CB8AC3E}">
        <p14:creationId xmlns:p14="http://schemas.microsoft.com/office/powerpoint/2010/main" val="134422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4 İçerik Yer Tutucusu"/>
          <p:cNvSpPr>
            <a:spLocks noGrp="1"/>
          </p:cNvSpPr>
          <p:nvPr>
            <p:ph idx="1"/>
          </p:nvPr>
        </p:nvSpPr>
        <p:spPr>
          <a:xfrm>
            <a:off x="0" y="0"/>
            <a:ext cx="9144000" cy="6858000"/>
          </a:xfrm>
        </p:spPr>
        <p:txBody>
          <a:bodyPr>
            <a:normAutofit/>
          </a:bodyPr>
          <a:lstStyle/>
          <a:p>
            <a:pPr marL="365760" indent="-283464" algn="just" eaLnBrk="1" fontAlgn="auto" hangingPunct="1">
              <a:spcAft>
                <a:spcPts val="0"/>
              </a:spcAft>
              <a:buFont typeface="Wingdings 2"/>
              <a:buChar char=""/>
              <a:defRPr/>
            </a:pPr>
            <a:r>
              <a:rPr lang="tr-TR" sz="2800" b="1" u="sng" dirty="0" smtClean="0">
                <a:solidFill>
                  <a:srgbClr val="00B0F0"/>
                </a:solidFill>
                <a:latin typeface="Arial" pitchFamily="34" charset="0"/>
                <a:cs typeface="Arial" pitchFamily="34" charset="0"/>
              </a:rPr>
              <a:t>Kişilik Haline Getirme:</a:t>
            </a:r>
            <a:r>
              <a:rPr lang="tr-TR" sz="2800" dirty="0" smtClean="0">
                <a:solidFill>
                  <a:srgbClr val="00B0F0"/>
                </a:solidFill>
                <a:latin typeface="Arial" pitchFamily="34" charset="0"/>
                <a:cs typeface="Arial" pitchFamily="34" charset="0"/>
              </a:rPr>
              <a:t> </a:t>
            </a:r>
          </a:p>
          <a:p>
            <a:pPr marL="365760" indent="-283464" algn="just" eaLnBrk="1" fontAlgn="auto" hangingPunct="1">
              <a:spcAft>
                <a:spcPts val="0"/>
              </a:spcAft>
              <a:buFont typeface="Wingdings 2"/>
              <a:buChar char=""/>
              <a:defRPr/>
            </a:pPr>
            <a:endParaRPr lang="tr-TR" sz="2800" dirty="0" smtClean="0">
              <a:solidFill>
                <a:srgbClr val="FF0000"/>
              </a:solidFill>
              <a:latin typeface="Arial" pitchFamily="34" charset="0"/>
              <a:cs typeface="Arial" pitchFamily="34" charset="0"/>
            </a:endParaRPr>
          </a:p>
          <a:p>
            <a:pPr marL="365760" indent="-283464" algn="just" eaLnBrk="1" fontAlgn="auto" hangingPunct="1">
              <a:spcAft>
                <a:spcPts val="0"/>
              </a:spcAft>
              <a:buFont typeface="Wingdings 2"/>
              <a:buChar char=""/>
              <a:defRPr/>
            </a:pPr>
            <a:r>
              <a:rPr lang="tr-TR" sz="2800" dirty="0" smtClean="0">
                <a:latin typeface="Arial" pitchFamily="34" charset="0"/>
                <a:cs typeface="Arial" pitchFamily="34" charset="0"/>
              </a:rPr>
              <a:t>Kişinin bu basamaktaki davranışları onun karakterini yansıtır. Bir bakıma dünya görüşünü, yaşam anlayışını ortaya koyar. Kişinin tüm yaşamı boyunca oluşturduğu </a:t>
            </a:r>
            <a:r>
              <a:rPr lang="tr-TR" sz="2800" dirty="0" err="1" smtClean="0">
                <a:latin typeface="Arial" pitchFamily="34" charset="0"/>
                <a:cs typeface="Arial" pitchFamily="34" charset="0"/>
              </a:rPr>
              <a:t>duyuşsal</a:t>
            </a:r>
            <a:r>
              <a:rPr lang="tr-TR" sz="2800" dirty="0" smtClean="0">
                <a:latin typeface="Arial" pitchFamily="34" charset="0"/>
                <a:cs typeface="Arial" pitchFamily="34" charset="0"/>
              </a:rPr>
              <a:t> özelikleri, bu basamakta hem tutarlı olmuş           hem de kapsam bakımından genişlemiş ve zenginleşmiştir. Artık kişinin davranışları büyük bir olasılıkla </a:t>
            </a:r>
            <a:r>
              <a:rPr lang="tr-TR" sz="2800" dirty="0" err="1" smtClean="0">
                <a:latin typeface="Arial" pitchFamily="34" charset="0"/>
                <a:cs typeface="Arial" pitchFamily="34" charset="0"/>
              </a:rPr>
              <a:t>kestirilebilir.Yeni</a:t>
            </a:r>
            <a:r>
              <a:rPr lang="tr-TR" sz="2800" dirty="0" smtClean="0">
                <a:latin typeface="Arial" pitchFamily="34" charset="0"/>
                <a:cs typeface="Arial" pitchFamily="34" charset="0"/>
              </a:rPr>
              <a:t> değerler sistemi ile tutarlı tepkide bulunmaktır.</a:t>
            </a:r>
          </a:p>
          <a:p>
            <a:pPr marL="402336" lvl="1" indent="0" algn="just" eaLnBrk="1" fontAlgn="auto" hangingPunct="1">
              <a:spcAft>
                <a:spcPts val="0"/>
              </a:spcAft>
              <a:buFont typeface="Verdana"/>
              <a:buNone/>
              <a:defRPr/>
            </a:pPr>
            <a:r>
              <a:rPr lang="tr-TR" sz="2400" dirty="0" smtClean="0">
                <a:solidFill>
                  <a:srgbClr val="00B0F0"/>
                </a:solidFill>
                <a:latin typeface="Arial" pitchFamily="34" charset="0"/>
                <a:cs typeface="Arial" pitchFamily="34" charset="0"/>
              </a:rPr>
              <a:t>Örnek:</a:t>
            </a:r>
            <a:r>
              <a:rPr lang="tr-TR" sz="2400" dirty="0" smtClean="0">
                <a:solidFill>
                  <a:srgbClr val="FF0000"/>
                </a:solidFill>
                <a:latin typeface="Arial" pitchFamily="34" charset="0"/>
                <a:cs typeface="Arial" pitchFamily="34" charset="0"/>
              </a:rPr>
              <a:t> </a:t>
            </a:r>
            <a:r>
              <a:rPr lang="tr-TR" sz="2400" dirty="0" smtClean="0">
                <a:latin typeface="Arial" pitchFamily="34" charset="0"/>
                <a:cs typeface="Arial" pitchFamily="34" charset="0"/>
              </a:rPr>
              <a:t>Trafik kurallarına uymayı alışkanlık haline getirme.</a:t>
            </a:r>
          </a:p>
          <a:p>
            <a:pPr marL="82296" indent="0" algn="just" eaLnBrk="1" fontAlgn="auto" hangingPunct="1">
              <a:spcAft>
                <a:spcPts val="0"/>
              </a:spcAft>
              <a:buFont typeface="Wingdings 2"/>
              <a:buNone/>
              <a:defRPr/>
            </a:pPr>
            <a:endParaRPr lang="tr-TR" dirty="0" smtClean="0"/>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48F718E0-E278-481B-BA0D-DDB35236E6CE}" type="slidenum">
              <a:rPr lang="tr-TR" smtClean="0"/>
              <a:pPr>
                <a:defRPr/>
              </a:pPr>
              <a:t>45</a:t>
            </a:fld>
            <a:endParaRPr lang="tr-TR"/>
          </a:p>
        </p:txBody>
      </p:sp>
    </p:spTree>
    <p:extLst>
      <p:ext uri="{BB962C8B-B14F-4D97-AF65-F5344CB8AC3E}">
        <p14:creationId xmlns:p14="http://schemas.microsoft.com/office/powerpoint/2010/main" val="3939601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39750" y="0"/>
            <a:ext cx="7848600" cy="954088"/>
          </a:xfrm>
          <a:prstGeom prst="rect">
            <a:avLst/>
          </a:prstGeom>
          <a:gradFill rotWithShape="0">
            <a:gsLst>
              <a:gs pos="0">
                <a:srgbClr val="FFCC00"/>
              </a:gs>
              <a:gs pos="100000">
                <a:srgbClr val="FFCC00">
                  <a:gamma/>
                  <a:shade val="61176"/>
                  <a:invGamma/>
                </a:srgbClr>
              </a:gs>
            </a:gsLst>
            <a:lin ang="5400000" scaled="1"/>
          </a:gradFill>
          <a:ln w="25400">
            <a:solidFill>
              <a:srgbClr val="FF0000"/>
            </a:solidFill>
            <a:miter lim="800000"/>
            <a:headEnd/>
            <a:tailEnd/>
          </a:ln>
          <a:effectLst>
            <a:outerShdw dist="107763" dir="13500000" algn="ctr" rotWithShape="0">
              <a:srgbClr val="808080"/>
            </a:outerShdw>
          </a:effectLst>
        </p:spPr>
        <p:txBody>
          <a:bodyPr>
            <a:spAutoFit/>
          </a:bodyPr>
          <a:lstStyle/>
          <a:p>
            <a:pPr algn="ctr" eaLnBrk="0" hangingPunct="0">
              <a:spcBef>
                <a:spcPct val="50000"/>
              </a:spcBef>
              <a:defRPr/>
            </a:pPr>
            <a:r>
              <a:rPr lang="tr-TR" sz="2800" b="1" i="1" dirty="0">
                <a:solidFill>
                  <a:srgbClr val="FF3300"/>
                </a:solidFill>
                <a:effectLst>
                  <a:outerShdw blurRad="38100" dist="38100" dir="2700000" algn="tl">
                    <a:srgbClr val="000000"/>
                  </a:outerShdw>
                </a:effectLst>
                <a:latin typeface="Verdana" pitchFamily="34" charset="0"/>
                <a:cs typeface="Arial" charset="0"/>
              </a:rPr>
              <a:t>PSİKO-MOTOR  ( DEVİNİŞSEL) HEDEFLER</a:t>
            </a:r>
          </a:p>
        </p:txBody>
      </p:sp>
      <p:sp>
        <p:nvSpPr>
          <p:cNvPr id="4099" name="Text Box 3"/>
          <p:cNvSpPr txBox="1">
            <a:spLocks noChangeArrowheads="1"/>
          </p:cNvSpPr>
          <p:nvPr/>
        </p:nvSpPr>
        <p:spPr bwMode="auto">
          <a:xfrm>
            <a:off x="1219200" y="56388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b="1">
                <a:latin typeface="Times New Roman" pitchFamily="18" charset="0"/>
                <a:cs typeface="Arial" charset="0"/>
              </a:rPr>
              <a:t>KURULMA</a:t>
            </a:r>
            <a:endParaRPr lang="tr-TR" sz="2400" b="1">
              <a:latin typeface="Times New Roman" pitchFamily="18" charset="0"/>
              <a:cs typeface="Arial" charset="0"/>
            </a:endParaRPr>
          </a:p>
        </p:txBody>
      </p:sp>
      <p:sp>
        <p:nvSpPr>
          <p:cNvPr id="4100" name="Text Box 4"/>
          <p:cNvSpPr txBox="1">
            <a:spLocks noChangeArrowheads="1"/>
          </p:cNvSpPr>
          <p:nvPr/>
        </p:nvSpPr>
        <p:spPr bwMode="auto">
          <a:xfrm>
            <a:off x="2700338" y="4797425"/>
            <a:ext cx="449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b="1">
                <a:latin typeface="Times New Roman" pitchFamily="18" charset="0"/>
                <a:cs typeface="Arial" charset="0"/>
              </a:rPr>
              <a:t>KLAVUZ DENETİMİNDE YAPMA</a:t>
            </a:r>
          </a:p>
        </p:txBody>
      </p:sp>
      <p:sp>
        <p:nvSpPr>
          <p:cNvPr id="4101" name="Text Box 5"/>
          <p:cNvSpPr txBox="1">
            <a:spLocks noChangeArrowheads="1"/>
          </p:cNvSpPr>
          <p:nvPr/>
        </p:nvSpPr>
        <p:spPr bwMode="auto">
          <a:xfrm>
            <a:off x="3995738" y="3789363"/>
            <a:ext cx="3587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b="1">
                <a:solidFill>
                  <a:srgbClr val="FFFF00"/>
                </a:solidFill>
                <a:latin typeface="Times New Roman" pitchFamily="18" charset="0"/>
                <a:cs typeface="Arial" charset="0"/>
              </a:rPr>
              <a:t> </a:t>
            </a:r>
            <a:r>
              <a:rPr lang="tr-TR" sz="2000" b="1">
                <a:latin typeface="Times New Roman" pitchFamily="18" charset="0"/>
                <a:cs typeface="Arial" charset="0"/>
              </a:rPr>
              <a:t>MEKANİKLEŞME</a:t>
            </a:r>
            <a:r>
              <a:rPr lang="tr-TR" sz="2000" b="1">
                <a:solidFill>
                  <a:srgbClr val="FFFF00"/>
                </a:solidFill>
                <a:latin typeface="Times New Roman" pitchFamily="18" charset="0"/>
                <a:cs typeface="Arial" charset="0"/>
              </a:rPr>
              <a:t> </a:t>
            </a:r>
          </a:p>
        </p:txBody>
      </p:sp>
      <p:sp>
        <p:nvSpPr>
          <p:cNvPr id="4102" name="Text Box 6"/>
          <p:cNvSpPr txBox="1">
            <a:spLocks noChangeArrowheads="1"/>
          </p:cNvSpPr>
          <p:nvPr/>
        </p:nvSpPr>
        <p:spPr bwMode="auto">
          <a:xfrm>
            <a:off x="6443663" y="2060575"/>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b="1">
                <a:latin typeface="Times New Roman" pitchFamily="18" charset="0"/>
                <a:cs typeface="Arial" charset="0"/>
              </a:rPr>
              <a:t>DURUMA UYDURMA</a:t>
            </a:r>
            <a:endParaRPr lang="tr-TR" sz="2400" b="1">
              <a:latin typeface="Times New Roman" pitchFamily="18" charset="0"/>
              <a:cs typeface="Arial" charset="0"/>
            </a:endParaRPr>
          </a:p>
        </p:txBody>
      </p:sp>
      <p:sp>
        <p:nvSpPr>
          <p:cNvPr id="4103" name="Text Box 7"/>
          <p:cNvSpPr txBox="1">
            <a:spLocks noChangeArrowheads="1"/>
          </p:cNvSpPr>
          <p:nvPr/>
        </p:nvSpPr>
        <p:spPr bwMode="auto">
          <a:xfrm>
            <a:off x="7524750" y="1412875"/>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b="1">
                <a:latin typeface="Times New Roman" pitchFamily="18" charset="0"/>
                <a:cs typeface="Arial" charset="0"/>
              </a:rPr>
              <a:t>YARATMA</a:t>
            </a:r>
          </a:p>
        </p:txBody>
      </p:sp>
      <p:sp>
        <p:nvSpPr>
          <p:cNvPr id="4104" name="Line 8"/>
          <p:cNvSpPr>
            <a:spLocks noChangeShapeType="1"/>
          </p:cNvSpPr>
          <p:nvPr/>
        </p:nvSpPr>
        <p:spPr bwMode="auto">
          <a:xfrm>
            <a:off x="1187450" y="5445125"/>
            <a:ext cx="1447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05" name="Line 9"/>
          <p:cNvSpPr>
            <a:spLocks noChangeShapeType="1"/>
          </p:cNvSpPr>
          <p:nvPr/>
        </p:nvSpPr>
        <p:spPr bwMode="auto">
          <a:xfrm flipH="1" flipV="1">
            <a:off x="2555875" y="4652963"/>
            <a:ext cx="36513" cy="809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06" name="Line 10"/>
          <p:cNvSpPr>
            <a:spLocks noChangeShapeType="1"/>
          </p:cNvSpPr>
          <p:nvPr/>
        </p:nvSpPr>
        <p:spPr bwMode="auto">
          <a:xfrm>
            <a:off x="2555875" y="4581525"/>
            <a:ext cx="13684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07" name="Line 11"/>
          <p:cNvSpPr>
            <a:spLocks noChangeShapeType="1"/>
          </p:cNvSpPr>
          <p:nvPr/>
        </p:nvSpPr>
        <p:spPr bwMode="auto">
          <a:xfrm flipV="1">
            <a:off x="3924300" y="3789363"/>
            <a:ext cx="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08" name="Line 12"/>
          <p:cNvSpPr>
            <a:spLocks noChangeShapeType="1"/>
          </p:cNvSpPr>
          <p:nvPr/>
        </p:nvSpPr>
        <p:spPr bwMode="auto">
          <a:xfrm>
            <a:off x="3924300" y="3716338"/>
            <a:ext cx="1295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09" name="Line 13"/>
          <p:cNvSpPr>
            <a:spLocks noChangeShapeType="1"/>
          </p:cNvSpPr>
          <p:nvPr/>
        </p:nvSpPr>
        <p:spPr bwMode="auto">
          <a:xfrm flipV="1">
            <a:off x="5219700" y="2852738"/>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10" name="Line 14"/>
          <p:cNvSpPr>
            <a:spLocks noChangeShapeType="1"/>
          </p:cNvSpPr>
          <p:nvPr/>
        </p:nvSpPr>
        <p:spPr bwMode="auto">
          <a:xfrm>
            <a:off x="5148263" y="2852738"/>
            <a:ext cx="1219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11" name="Line 15"/>
          <p:cNvSpPr>
            <a:spLocks noChangeShapeType="1"/>
          </p:cNvSpPr>
          <p:nvPr/>
        </p:nvSpPr>
        <p:spPr bwMode="auto">
          <a:xfrm flipV="1">
            <a:off x="6372225" y="1989138"/>
            <a:ext cx="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12" name="Line 16"/>
          <p:cNvSpPr>
            <a:spLocks noChangeShapeType="1"/>
          </p:cNvSpPr>
          <p:nvPr/>
        </p:nvSpPr>
        <p:spPr bwMode="auto">
          <a:xfrm>
            <a:off x="6372225" y="1989138"/>
            <a:ext cx="10080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113" name="Text Box 17"/>
          <p:cNvSpPr txBox="1">
            <a:spLocks noChangeArrowheads="1"/>
          </p:cNvSpPr>
          <p:nvPr/>
        </p:nvSpPr>
        <p:spPr bwMode="auto">
          <a:xfrm rot="-1318294">
            <a:off x="762000" y="41910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400" b="1" i="1">
                <a:solidFill>
                  <a:srgbClr val="00B0F0"/>
                </a:solidFill>
                <a:latin typeface="Times New Roman" pitchFamily="18" charset="0"/>
                <a:cs typeface="Arial" charset="0"/>
              </a:rPr>
              <a:t>BASİT</a:t>
            </a:r>
          </a:p>
        </p:txBody>
      </p:sp>
      <p:sp>
        <p:nvSpPr>
          <p:cNvPr id="4114" name="Text Box 18"/>
          <p:cNvSpPr txBox="1">
            <a:spLocks noChangeArrowheads="1"/>
          </p:cNvSpPr>
          <p:nvPr/>
        </p:nvSpPr>
        <p:spPr bwMode="auto">
          <a:xfrm rot="-1388964">
            <a:off x="4648200" y="15240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400" b="1" i="1">
                <a:solidFill>
                  <a:srgbClr val="00B0F0"/>
                </a:solidFill>
                <a:latin typeface="Times New Roman" pitchFamily="18" charset="0"/>
                <a:cs typeface="Arial" charset="0"/>
              </a:rPr>
              <a:t>KARMAŞIK</a:t>
            </a:r>
          </a:p>
        </p:txBody>
      </p:sp>
      <p:sp>
        <p:nvSpPr>
          <p:cNvPr id="4115" name="Line 19"/>
          <p:cNvSpPr>
            <a:spLocks noChangeShapeType="1"/>
          </p:cNvSpPr>
          <p:nvPr/>
        </p:nvSpPr>
        <p:spPr bwMode="auto">
          <a:xfrm flipV="1">
            <a:off x="2057400" y="2362200"/>
            <a:ext cx="2438400" cy="1676400"/>
          </a:xfrm>
          <a:prstGeom prst="line">
            <a:avLst/>
          </a:prstGeom>
          <a:noFill/>
          <a:ln w="38100">
            <a:solidFill>
              <a:srgbClr val="008000"/>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4116" name="Line 20"/>
          <p:cNvSpPr>
            <a:spLocks noChangeShapeType="1"/>
          </p:cNvSpPr>
          <p:nvPr/>
        </p:nvSpPr>
        <p:spPr bwMode="auto">
          <a:xfrm flipH="1" flipV="1">
            <a:off x="1187450" y="5516563"/>
            <a:ext cx="0" cy="5762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1" name="Line 15"/>
          <p:cNvSpPr>
            <a:spLocks noChangeShapeType="1"/>
          </p:cNvSpPr>
          <p:nvPr/>
        </p:nvSpPr>
        <p:spPr bwMode="auto">
          <a:xfrm flipV="1">
            <a:off x="7451725" y="1196975"/>
            <a:ext cx="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3" name="Line 8"/>
          <p:cNvSpPr>
            <a:spLocks noChangeShapeType="1"/>
          </p:cNvSpPr>
          <p:nvPr/>
        </p:nvSpPr>
        <p:spPr bwMode="auto">
          <a:xfrm>
            <a:off x="0" y="6092825"/>
            <a:ext cx="1187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58391" name="23 Metin kutusu"/>
          <p:cNvSpPr txBox="1">
            <a:spLocks noChangeArrowheads="1"/>
          </p:cNvSpPr>
          <p:nvPr/>
        </p:nvSpPr>
        <p:spPr bwMode="auto">
          <a:xfrm>
            <a:off x="0" y="6237288"/>
            <a:ext cx="320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b="1">
                <a:cs typeface="Arial" charset="0"/>
              </a:rPr>
              <a:t>ALGILAMA ( UYARILMA )</a:t>
            </a:r>
          </a:p>
        </p:txBody>
      </p:sp>
      <p:sp>
        <p:nvSpPr>
          <p:cNvPr id="25" name="Line 16"/>
          <p:cNvSpPr>
            <a:spLocks noChangeShapeType="1"/>
          </p:cNvSpPr>
          <p:nvPr/>
        </p:nvSpPr>
        <p:spPr bwMode="auto">
          <a:xfrm>
            <a:off x="7451725" y="1268413"/>
            <a:ext cx="10080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6" name="Text Box 5"/>
          <p:cNvSpPr txBox="1">
            <a:spLocks noChangeArrowheads="1"/>
          </p:cNvSpPr>
          <p:nvPr/>
        </p:nvSpPr>
        <p:spPr bwMode="auto">
          <a:xfrm>
            <a:off x="5148263" y="2924175"/>
            <a:ext cx="35877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tr-TR" sz="2000" b="1">
                <a:latin typeface="Times New Roman" pitchFamily="18" charset="0"/>
                <a:cs typeface="Arial" charset="0"/>
              </a:rPr>
              <a:t>BECERİ HALİNE GETİRME       </a:t>
            </a: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9EDB593A-58B2-45CE-9F52-0DBE89AE934B}" type="slidenum">
              <a:rPr lang="tr-TR" smtClean="0"/>
              <a:pPr>
                <a:defRPr/>
              </a:pPr>
              <a:t>46</a:t>
            </a:fld>
            <a:endParaRPr lang="tr-TR"/>
          </a:p>
        </p:txBody>
      </p:sp>
    </p:spTree>
    <p:extLst>
      <p:ext uri="{BB962C8B-B14F-4D97-AF65-F5344CB8AC3E}">
        <p14:creationId xmlns:p14="http://schemas.microsoft.com/office/powerpoint/2010/main" val="21976077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1000"/>
                                  </p:stCondLst>
                                  <p:iterate type="wd">
                                    <p:tmPct val="100000"/>
                                  </p:iterate>
                                  <p:childTnLst>
                                    <p:set>
                                      <p:cBhvr>
                                        <p:cTn id="6" dur="1" fill="hold">
                                          <p:stCondLst>
                                            <p:cond delay="0"/>
                                          </p:stCondLst>
                                        </p:cTn>
                                        <p:tgtEl>
                                          <p:spTgt spid="4098"/>
                                        </p:tgtEl>
                                        <p:attrNameLst>
                                          <p:attrName>style.visibility</p:attrName>
                                        </p:attrNameLst>
                                      </p:cBhvr>
                                      <p:to>
                                        <p:strVal val="visible"/>
                                      </p:to>
                                    </p:set>
                                    <p:animEffect transition="in" filter="box(out)">
                                      <p:cBhvr>
                                        <p:cTn id="7" dur="300"/>
                                        <p:tgtEl>
                                          <p:spTgt spid="4098"/>
                                        </p:tgtEl>
                                      </p:cBhvr>
                                    </p:animEffect>
                                  </p:childTnLst>
                                </p:cTn>
                              </p:par>
                            </p:childTnLst>
                          </p:cTn>
                        </p:par>
                        <p:par>
                          <p:cTn id="8" fill="hold" nodeType="afterGroup">
                            <p:stCondLst>
                              <p:cond delay="2500"/>
                            </p:stCondLst>
                            <p:childTnLst>
                              <p:par>
                                <p:cTn id="9" presetID="2" presetClass="entr" presetSubtype="8" fill="hold" grpId="0" nodeType="afterEffect">
                                  <p:stCondLst>
                                    <p:cond delay="1000"/>
                                  </p:stCondLst>
                                  <p:childTnLst>
                                    <p:set>
                                      <p:cBhvr>
                                        <p:cTn id="10" dur="1" fill="hold">
                                          <p:stCondLst>
                                            <p:cond delay="0"/>
                                          </p:stCondLst>
                                        </p:cTn>
                                        <p:tgtEl>
                                          <p:spTgt spid="4116"/>
                                        </p:tgtEl>
                                        <p:attrNameLst>
                                          <p:attrName>style.visibility</p:attrName>
                                        </p:attrNameLst>
                                      </p:cBhvr>
                                      <p:to>
                                        <p:strVal val="visible"/>
                                      </p:to>
                                    </p:set>
                                    <p:anim calcmode="lin" valueType="num">
                                      <p:cBhvr additive="base">
                                        <p:cTn id="11" dur="500" fill="hold"/>
                                        <p:tgtEl>
                                          <p:spTgt spid="4116"/>
                                        </p:tgtEl>
                                        <p:attrNameLst>
                                          <p:attrName>ppt_x</p:attrName>
                                        </p:attrNameLst>
                                      </p:cBhvr>
                                      <p:tavLst>
                                        <p:tav tm="0">
                                          <p:val>
                                            <p:strVal val="0-#ppt_w/2"/>
                                          </p:val>
                                        </p:tav>
                                        <p:tav tm="100000">
                                          <p:val>
                                            <p:strVal val="#ppt_x"/>
                                          </p:val>
                                        </p:tav>
                                      </p:tavLst>
                                    </p:anim>
                                    <p:anim calcmode="lin" valueType="num">
                                      <p:cBhvr additive="base">
                                        <p:cTn id="12" dur="500" fill="hold"/>
                                        <p:tgtEl>
                                          <p:spTgt spid="411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4000"/>
                            </p:stCondLst>
                            <p:childTnLst>
                              <p:par>
                                <p:cTn id="14" presetID="12" presetClass="entr" presetSubtype="8" fill="hold" grpId="0" nodeType="afterEffect">
                                  <p:stCondLst>
                                    <p:cond delay="1000"/>
                                  </p:stCondLst>
                                  <p:childTnLst>
                                    <p:set>
                                      <p:cBhvr>
                                        <p:cTn id="15" dur="1" fill="hold">
                                          <p:stCondLst>
                                            <p:cond delay="0"/>
                                          </p:stCondLst>
                                        </p:cTn>
                                        <p:tgtEl>
                                          <p:spTgt spid="4104"/>
                                        </p:tgtEl>
                                        <p:attrNameLst>
                                          <p:attrName>style.visibility</p:attrName>
                                        </p:attrNameLst>
                                      </p:cBhvr>
                                      <p:to>
                                        <p:strVal val="visible"/>
                                      </p:to>
                                    </p:set>
                                    <p:animEffect transition="in" filter="slide(fromLeft)">
                                      <p:cBhvr>
                                        <p:cTn id="16" dur="500"/>
                                        <p:tgtEl>
                                          <p:spTgt spid="4104"/>
                                        </p:tgtEl>
                                      </p:cBhvr>
                                    </p:animEffect>
                                  </p:childTnLst>
                                </p:cTn>
                              </p:par>
                            </p:childTnLst>
                          </p:cTn>
                        </p:par>
                        <p:par>
                          <p:cTn id="17" fill="hold" nodeType="afterGroup">
                            <p:stCondLst>
                              <p:cond delay="5500"/>
                            </p:stCondLst>
                            <p:childTnLst>
                              <p:par>
                                <p:cTn id="18" presetID="7" presetClass="entr" presetSubtype="4" fill="hold" grpId="0" nodeType="afterEffect">
                                  <p:stCondLst>
                                    <p:cond delay="1000"/>
                                  </p:stCondLst>
                                  <p:childTnLst>
                                    <p:set>
                                      <p:cBhvr>
                                        <p:cTn id="19" dur="1" fill="hold">
                                          <p:stCondLst>
                                            <p:cond delay="0"/>
                                          </p:stCondLst>
                                        </p:cTn>
                                        <p:tgtEl>
                                          <p:spTgt spid="4099"/>
                                        </p:tgtEl>
                                        <p:attrNameLst>
                                          <p:attrName>style.visibility</p:attrName>
                                        </p:attrNameLst>
                                      </p:cBhvr>
                                      <p:to>
                                        <p:strVal val="visible"/>
                                      </p:to>
                                    </p:set>
                                    <p:anim calcmode="lin" valueType="num">
                                      <p:cBhvr additive="base">
                                        <p:cTn id="20" dur="5000" fill="hold"/>
                                        <p:tgtEl>
                                          <p:spTgt spid="4099"/>
                                        </p:tgtEl>
                                        <p:attrNameLst>
                                          <p:attrName>ppt_x</p:attrName>
                                        </p:attrNameLst>
                                      </p:cBhvr>
                                      <p:tavLst>
                                        <p:tav tm="0">
                                          <p:val>
                                            <p:strVal val="#ppt_x"/>
                                          </p:val>
                                        </p:tav>
                                        <p:tav tm="100000">
                                          <p:val>
                                            <p:strVal val="#ppt_x"/>
                                          </p:val>
                                        </p:tav>
                                      </p:tavLst>
                                    </p:anim>
                                    <p:anim calcmode="lin" valueType="num">
                                      <p:cBhvr additive="base">
                                        <p:cTn id="21" dur="5000" fill="hold"/>
                                        <p:tgtEl>
                                          <p:spTgt spid="4099"/>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1500"/>
                            </p:stCondLst>
                            <p:childTnLst>
                              <p:par>
                                <p:cTn id="23" presetID="12" presetClass="entr" presetSubtype="4" fill="hold" grpId="0" nodeType="afterEffect">
                                  <p:stCondLst>
                                    <p:cond delay="1000"/>
                                  </p:stCondLst>
                                  <p:childTnLst>
                                    <p:set>
                                      <p:cBhvr>
                                        <p:cTn id="24" dur="1" fill="hold">
                                          <p:stCondLst>
                                            <p:cond delay="0"/>
                                          </p:stCondLst>
                                        </p:cTn>
                                        <p:tgtEl>
                                          <p:spTgt spid="4105"/>
                                        </p:tgtEl>
                                        <p:attrNameLst>
                                          <p:attrName>style.visibility</p:attrName>
                                        </p:attrNameLst>
                                      </p:cBhvr>
                                      <p:to>
                                        <p:strVal val="visible"/>
                                      </p:to>
                                    </p:set>
                                    <p:animEffect transition="in" filter="slide(fromBottom)">
                                      <p:cBhvr>
                                        <p:cTn id="25" dur="500"/>
                                        <p:tgtEl>
                                          <p:spTgt spid="4105"/>
                                        </p:tgtEl>
                                      </p:cBhvr>
                                    </p:animEffect>
                                  </p:childTnLst>
                                </p:cTn>
                              </p:par>
                            </p:childTnLst>
                          </p:cTn>
                        </p:par>
                        <p:par>
                          <p:cTn id="26" fill="hold" nodeType="afterGroup">
                            <p:stCondLst>
                              <p:cond delay="13000"/>
                            </p:stCondLst>
                            <p:childTnLst>
                              <p:par>
                                <p:cTn id="27" presetID="12" presetClass="entr" presetSubtype="8" fill="hold" grpId="0" nodeType="afterEffect">
                                  <p:stCondLst>
                                    <p:cond delay="1000"/>
                                  </p:stCondLst>
                                  <p:childTnLst>
                                    <p:set>
                                      <p:cBhvr>
                                        <p:cTn id="28" dur="1" fill="hold">
                                          <p:stCondLst>
                                            <p:cond delay="0"/>
                                          </p:stCondLst>
                                        </p:cTn>
                                        <p:tgtEl>
                                          <p:spTgt spid="4106"/>
                                        </p:tgtEl>
                                        <p:attrNameLst>
                                          <p:attrName>style.visibility</p:attrName>
                                        </p:attrNameLst>
                                      </p:cBhvr>
                                      <p:to>
                                        <p:strVal val="visible"/>
                                      </p:to>
                                    </p:set>
                                    <p:animEffect transition="in" filter="slide(fromLeft)">
                                      <p:cBhvr>
                                        <p:cTn id="29" dur="500"/>
                                        <p:tgtEl>
                                          <p:spTgt spid="4106"/>
                                        </p:tgtEl>
                                      </p:cBhvr>
                                    </p:animEffect>
                                  </p:childTnLst>
                                </p:cTn>
                              </p:par>
                            </p:childTnLst>
                          </p:cTn>
                        </p:par>
                        <p:par>
                          <p:cTn id="30" fill="hold" nodeType="afterGroup">
                            <p:stCondLst>
                              <p:cond delay="14500"/>
                            </p:stCondLst>
                            <p:childTnLst>
                              <p:par>
                                <p:cTn id="31" presetID="7" presetClass="entr" presetSubtype="4" fill="hold" grpId="0" nodeType="afterEffect">
                                  <p:stCondLst>
                                    <p:cond delay="1000"/>
                                  </p:stCondLst>
                                  <p:iterate type="wd">
                                    <p:tmPct val="100000"/>
                                  </p:iterate>
                                  <p:childTnLst>
                                    <p:set>
                                      <p:cBhvr>
                                        <p:cTn id="32" dur="1" fill="hold">
                                          <p:stCondLst>
                                            <p:cond delay="0"/>
                                          </p:stCondLst>
                                        </p:cTn>
                                        <p:tgtEl>
                                          <p:spTgt spid="4100"/>
                                        </p:tgtEl>
                                        <p:attrNameLst>
                                          <p:attrName>style.visibility</p:attrName>
                                        </p:attrNameLst>
                                      </p:cBhvr>
                                      <p:to>
                                        <p:strVal val="visible"/>
                                      </p:to>
                                    </p:set>
                                    <p:anim calcmode="lin" valueType="num">
                                      <p:cBhvr additive="base">
                                        <p:cTn id="33" dur="1000" fill="hold"/>
                                        <p:tgtEl>
                                          <p:spTgt spid="4100"/>
                                        </p:tgtEl>
                                        <p:attrNameLst>
                                          <p:attrName>ppt_x</p:attrName>
                                        </p:attrNameLst>
                                      </p:cBhvr>
                                      <p:tavLst>
                                        <p:tav tm="0">
                                          <p:val>
                                            <p:strVal val="#ppt_x"/>
                                          </p:val>
                                        </p:tav>
                                        <p:tav tm="100000">
                                          <p:val>
                                            <p:strVal val="#ppt_x"/>
                                          </p:val>
                                        </p:tav>
                                      </p:tavLst>
                                    </p:anim>
                                    <p:anim calcmode="lin" valueType="num">
                                      <p:cBhvr additive="base">
                                        <p:cTn id="34" dur="1000" fill="hold"/>
                                        <p:tgtEl>
                                          <p:spTgt spid="4100"/>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18500"/>
                            </p:stCondLst>
                            <p:childTnLst>
                              <p:par>
                                <p:cTn id="36" presetID="12" presetClass="entr" presetSubtype="4" fill="hold" grpId="0" nodeType="afterEffect">
                                  <p:stCondLst>
                                    <p:cond delay="1000"/>
                                  </p:stCondLst>
                                  <p:childTnLst>
                                    <p:set>
                                      <p:cBhvr>
                                        <p:cTn id="37" dur="1" fill="hold">
                                          <p:stCondLst>
                                            <p:cond delay="0"/>
                                          </p:stCondLst>
                                        </p:cTn>
                                        <p:tgtEl>
                                          <p:spTgt spid="4107"/>
                                        </p:tgtEl>
                                        <p:attrNameLst>
                                          <p:attrName>style.visibility</p:attrName>
                                        </p:attrNameLst>
                                      </p:cBhvr>
                                      <p:to>
                                        <p:strVal val="visible"/>
                                      </p:to>
                                    </p:set>
                                    <p:animEffect transition="in" filter="slide(fromBottom)">
                                      <p:cBhvr>
                                        <p:cTn id="38" dur="500"/>
                                        <p:tgtEl>
                                          <p:spTgt spid="4107"/>
                                        </p:tgtEl>
                                      </p:cBhvr>
                                    </p:animEffect>
                                  </p:childTnLst>
                                </p:cTn>
                              </p:par>
                            </p:childTnLst>
                          </p:cTn>
                        </p:par>
                        <p:par>
                          <p:cTn id="39" fill="hold" nodeType="afterGroup">
                            <p:stCondLst>
                              <p:cond delay="20000"/>
                            </p:stCondLst>
                            <p:childTnLst>
                              <p:par>
                                <p:cTn id="40" presetID="12" presetClass="entr" presetSubtype="8" fill="hold" grpId="0" nodeType="afterEffect">
                                  <p:stCondLst>
                                    <p:cond delay="1000"/>
                                  </p:stCondLst>
                                  <p:childTnLst>
                                    <p:set>
                                      <p:cBhvr>
                                        <p:cTn id="41" dur="1" fill="hold">
                                          <p:stCondLst>
                                            <p:cond delay="0"/>
                                          </p:stCondLst>
                                        </p:cTn>
                                        <p:tgtEl>
                                          <p:spTgt spid="4108"/>
                                        </p:tgtEl>
                                        <p:attrNameLst>
                                          <p:attrName>style.visibility</p:attrName>
                                        </p:attrNameLst>
                                      </p:cBhvr>
                                      <p:to>
                                        <p:strVal val="visible"/>
                                      </p:to>
                                    </p:set>
                                    <p:animEffect transition="in" filter="slide(fromLeft)">
                                      <p:cBhvr>
                                        <p:cTn id="42" dur="500"/>
                                        <p:tgtEl>
                                          <p:spTgt spid="4108"/>
                                        </p:tgtEl>
                                      </p:cBhvr>
                                    </p:animEffect>
                                  </p:childTnLst>
                                </p:cTn>
                              </p:par>
                            </p:childTnLst>
                          </p:cTn>
                        </p:par>
                        <p:par>
                          <p:cTn id="43" fill="hold" nodeType="afterGroup">
                            <p:stCondLst>
                              <p:cond delay="21500"/>
                            </p:stCondLst>
                            <p:childTnLst>
                              <p:par>
                                <p:cTn id="44" presetID="7" presetClass="entr" presetSubtype="4" fill="hold" grpId="0" nodeType="afterEffect">
                                  <p:stCondLst>
                                    <p:cond delay="1000"/>
                                  </p:stCondLst>
                                  <p:iterate type="wd">
                                    <p:tmPct val="100000"/>
                                  </p:iterate>
                                  <p:childTnLst>
                                    <p:set>
                                      <p:cBhvr>
                                        <p:cTn id="45" dur="1" fill="hold">
                                          <p:stCondLst>
                                            <p:cond delay="0"/>
                                          </p:stCondLst>
                                        </p:cTn>
                                        <p:tgtEl>
                                          <p:spTgt spid="4101"/>
                                        </p:tgtEl>
                                        <p:attrNameLst>
                                          <p:attrName>style.visibility</p:attrName>
                                        </p:attrNameLst>
                                      </p:cBhvr>
                                      <p:to>
                                        <p:strVal val="visible"/>
                                      </p:to>
                                    </p:set>
                                    <p:anim calcmode="lin" valueType="num">
                                      <p:cBhvr additive="base">
                                        <p:cTn id="46" dur="1000" fill="hold"/>
                                        <p:tgtEl>
                                          <p:spTgt spid="4101"/>
                                        </p:tgtEl>
                                        <p:attrNameLst>
                                          <p:attrName>ppt_x</p:attrName>
                                        </p:attrNameLst>
                                      </p:cBhvr>
                                      <p:tavLst>
                                        <p:tav tm="0">
                                          <p:val>
                                            <p:strVal val="#ppt_x"/>
                                          </p:val>
                                        </p:tav>
                                        <p:tav tm="100000">
                                          <p:val>
                                            <p:strVal val="#ppt_x"/>
                                          </p:val>
                                        </p:tav>
                                      </p:tavLst>
                                    </p:anim>
                                    <p:anim calcmode="lin" valueType="num">
                                      <p:cBhvr additive="base">
                                        <p:cTn id="47" dur="1000" fill="hold"/>
                                        <p:tgtEl>
                                          <p:spTgt spid="4101"/>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24500"/>
                            </p:stCondLst>
                            <p:childTnLst>
                              <p:par>
                                <p:cTn id="49" presetID="12" presetClass="entr" presetSubtype="4" fill="hold" grpId="0" nodeType="afterEffect">
                                  <p:stCondLst>
                                    <p:cond delay="1000"/>
                                  </p:stCondLst>
                                  <p:childTnLst>
                                    <p:set>
                                      <p:cBhvr>
                                        <p:cTn id="50" dur="1" fill="hold">
                                          <p:stCondLst>
                                            <p:cond delay="0"/>
                                          </p:stCondLst>
                                        </p:cTn>
                                        <p:tgtEl>
                                          <p:spTgt spid="4109"/>
                                        </p:tgtEl>
                                        <p:attrNameLst>
                                          <p:attrName>style.visibility</p:attrName>
                                        </p:attrNameLst>
                                      </p:cBhvr>
                                      <p:to>
                                        <p:strVal val="visible"/>
                                      </p:to>
                                    </p:set>
                                    <p:animEffect transition="in" filter="slide(fromBottom)">
                                      <p:cBhvr>
                                        <p:cTn id="51" dur="500"/>
                                        <p:tgtEl>
                                          <p:spTgt spid="4109"/>
                                        </p:tgtEl>
                                      </p:cBhvr>
                                    </p:animEffect>
                                  </p:childTnLst>
                                </p:cTn>
                              </p:par>
                            </p:childTnLst>
                          </p:cTn>
                        </p:par>
                        <p:par>
                          <p:cTn id="52" fill="hold" nodeType="afterGroup">
                            <p:stCondLst>
                              <p:cond delay="26000"/>
                            </p:stCondLst>
                            <p:childTnLst>
                              <p:par>
                                <p:cTn id="53" presetID="12" presetClass="entr" presetSubtype="8" fill="hold" grpId="0" nodeType="afterEffect">
                                  <p:stCondLst>
                                    <p:cond delay="1000"/>
                                  </p:stCondLst>
                                  <p:childTnLst>
                                    <p:set>
                                      <p:cBhvr>
                                        <p:cTn id="54" dur="1" fill="hold">
                                          <p:stCondLst>
                                            <p:cond delay="0"/>
                                          </p:stCondLst>
                                        </p:cTn>
                                        <p:tgtEl>
                                          <p:spTgt spid="4110"/>
                                        </p:tgtEl>
                                        <p:attrNameLst>
                                          <p:attrName>style.visibility</p:attrName>
                                        </p:attrNameLst>
                                      </p:cBhvr>
                                      <p:to>
                                        <p:strVal val="visible"/>
                                      </p:to>
                                    </p:set>
                                    <p:animEffect transition="in" filter="slide(fromLeft)">
                                      <p:cBhvr>
                                        <p:cTn id="55" dur="500"/>
                                        <p:tgtEl>
                                          <p:spTgt spid="4110"/>
                                        </p:tgtEl>
                                      </p:cBhvr>
                                    </p:animEffect>
                                  </p:childTnLst>
                                </p:cTn>
                              </p:par>
                            </p:childTnLst>
                          </p:cTn>
                        </p:par>
                        <p:par>
                          <p:cTn id="56" fill="hold" nodeType="afterGroup">
                            <p:stCondLst>
                              <p:cond delay="27500"/>
                            </p:stCondLst>
                            <p:childTnLst>
                              <p:par>
                                <p:cTn id="57" presetID="7" presetClass="entr" presetSubtype="4" fill="hold" grpId="0" nodeType="afterEffect">
                                  <p:stCondLst>
                                    <p:cond delay="1000"/>
                                  </p:stCondLst>
                                  <p:iterate type="wd">
                                    <p:tmPct val="100000"/>
                                  </p:iterate>
                                  <p:childTnLst>
                                    <p:set>
                                      <p:cBhvr>
                                        <p:cTn id="58" dur="1" fill="hold">
                                          <p:stCondLst>
                                            <p:cond delay="0"/>
                                          </p:stCondLst>
                                        </p:cTn>
                                        <p:tgtEl>
                                          <p:spTgt spid="4102"/>
                                        </p:tgtEl>
                                        <p:attrNameLst>
                                          <p:attrName>style.visibility</p:attrName>
                                        </p:attrNameLst>
                                      </p:cBhvr>
                                      <p:to>
                                        <p:strVal val="visible"/>
                                      </p:to>
                                    </p:set>
                                    <p:anim calcmode="lin" valueType="num">
                                      <p:cBhvr additive="base">
                                        <p:cTn id="59" dur="1000" fill="hold"/>
                                        <p:tgtEl>
                                          <p:spTgt spid="4102"/>
                                        </p:tgtEl>
                                        <p:attrNameLst>
                                          <p:attrName>ppt_x</p:attrName>
                                        </p:attrNameLst>
                                      </p:cBhvr>
                                      <p:tavLst>
                                        <p:tav tm="0">
                                          <p:val>
                                            <p:strVal val="#ppt_x"/>
                                          </p:val>
                                        </p:tav>
                                        <p:tav tm="100000">
                                          <p:val>
                                            <p:strVal val="#ppt_x"/>
                                          </p:val>
                                        </p:tav>
                                      </p:tavLst>
                                    </p:anim>
                                    <p:anim calcmode="lin" valueType="num">
                                      <p:cBhvr additive="base">
                                        <p:cTn id="60" dur="1000" fill="hold"/>
                                        <p:tgtEl>
                                          <p:spTgt spid="4102"/>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30500"/>
                            </p:stCondLst>
                            <p:childTnLst>
                              <p:par>
                                <p:cTn id="62" presetID="12" presetClass="entr" presetSubtype="4" fill="hold" grpId="0" nodeType="afterEffect">
                                  <p:stCondLst>
                                    <p:cond delay="1000"/>
                                  </p:stCondLst>
                                  <p:childTnLst>
                                    <p:set>
                                      <p:cBhvr>
                                        <p:cTn id="63" dur="1" fill="hold">
                                          <p:stCondLst>
                                            <p:cond delay="0"/>
                                          </p:stCondLst>
                                        </p:cTn>
                                        <p:tgtEl>
                                          <p:spTgt spid="4111"/>
                                        </p:tgtEl>
                                        <p:attrNameLst>
                                          <p:attrName>style.visibility</p:attrName>
                                        </p:attrNameLst>
                                      </p:cBhvr>
                                      <p:to>
                                        <p:strVal val="visible"/>
                                      </p:to>
                                    </p:set>
                                    <p:animEffect transition="in" filter="slide(fromBottom)">
                                      <p:cBhvr>
                                        <p:cTn id="64" dur="500"/>
                                        <p:tgtEl>
                                          <p:spTgt spid="4111"/>
                                        </p:tgtEl>
                                      </p:cBhvr>
                                    </p:animEffect>
                                  </p:childTnLst>
                                </p:cTn>
                              </p:par>
                            </p:childTnLst>
                          </p:cTn>
                        </p:par>
                        <p:par>
                          <p:cTn id="65" fill="hold" nodeType="afterGroup">
                            <p:stCondLst>
                              <p:cond delay="32000"/>
                            </p:stCondLst>
                            <p:childTnLst>
                              <p:par>
                                <p:cTn id="66" presetID="12" presetClass="entr" presetSubtype="8" fill="hold" grpId="0" nodeType="afterEffect">
                                  <p:stCondLst>
                                    <p:cond delay="1000"/>
                                  </p:stCondLst>
                                  <p:childTnLst>
                                    <p:set>
                                      <p:cBhvr>
                                        <p:cTn id="67" dur="1" fill="hold">
                                          <p:stCondLst>
                                            <p:cond delay="0"/>
                                          </p:stCondLst>
                                        </p:cTn>
                                        <p:tgtEl>
                                          <p:spTgt spid="4112"/>
                                        </p:tgtEl>
                                        <p:attrNameLst>
                                          <p:attrName>style.visibility</p:attrName>
                                        </p:attrNameLst>
                                      </p:cBhvr>
                                      <p:to>
                                        <p:strVal val="visible"/>
                                      </p:to>
                                    </p:set>
                                    <p:animEffect transition="in" filter="slide(fromLeft)">
                                      <p:cBhvr>
                                        <p:cTn id="68" dur="500"/>
                                        <p:tgtEl>
                                          <p:spTgt spid="4112"/>
                                        </p:tgtEl>
                                      </p:cBhvr>
                                    </p:animEffect>
                                  </p:childTnLst>
                                </p:cTn>
                              </p:par>
                            </p:childTnLst>
                          </p:cTn>
                        </p:par>
                        <p:par>
                          <p:cTn id="69" fill="hold" nodeType="afterGroup">
                            <p:stCondLst>
                              <p:cond delay="33500"/>
                            </p:stCondLst>
                            <p:childTnLst>
                              <p:par>
                                <p:cTn id="70" presetID="7" presetClass="entr" presetSubtype="4" fill="hold" grpId="0" nodeType="afterEffect">
                                  <p:stCondLst>
                                    <p:cond delay="1000"/>
                                  </p:stCondLst>
                                  <p:childTnLst>
                                    <p:set>
                                      <p:cBhvr>
                                        <p:cTn id="71" dur="1" fill="hold">
                                          <p:stCondLst>
                                            <p:cond delay="0"/>
                                          </p:stCondLst>
                                        </p:cTn>
                                        <p:tgtEl>
                                          <p:spTgt spid="4103"/>
                                        </p:tgtEl>
                                        <p:attrNameLst>
                                          <p:attrName>style.visibility</p:attrName>
                                        </p:attrNameLst>
                                      </p:cBhvr>
                                      <p:to>
                                        <p:strVal val="visible"/>
                                      </p:to>
                                    </p:set>
                                    <p:anim calcmode="lin" valueType="num">
                                      <p:cBhvr additive="base">
                                        <p:cTn id="72" dur="5000" fill="hold"/>
                                        <p:tgtEl>
                                          <p:spTgt spid="4103"/>
                                        </p:tgtEl>
                                        <p:attrNameLst>
                                          <p:attrName>ppt_x</p:attrName>
                                        </p:attrNameLst>
                                      </p:cBhvr>
                                      <p:tavLst>
                                        <p:tav tm="0">
                                          <p:val>
                                            <p:strVal val="#ppt_x"/>
                                          </p:val>
                                        </p:tav>
                                        <p:tav tm="100000">
                                          <p:val>
                                            <p:strVal val="#ppt_x"/>
                                          </p:val>
                                        </p:tav>
                                      </p:tavLst>
                                    </p:anim>
                                    <p:anim calcmode="lin" valueType="num">
                                      <p:cBhvr additive="base">
                                        <p:cTn id="73" dur="5000" fill="hold"/>
                                        <p:tgtEl>
                                          <p:spTgt spid="4103"/>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39500"/>
                            </p:stCondLst>
                            <p:childTnLst>
                              <p:par>
                                <p:cTn id="75" presetID="12" presetClass="entr" presetSubtype="4" fill="hold" grpId="0" nodeType="afterEffect">
                                  <p:stCondLst>
                                    <p:cond delay="1000"/>
                                  </p:stCondLst>
                                  <p:iterate type="wd">
                                    <p:tmPct val="100000"/>
                                  </p:iterate>
                                  <p:childTnLst>
                                    <p:set>
                                      <p:cBhvr>
                                        <p:cTn id="76" dur="1" fill="hold">
                                          <p:stCondLst>
                                            <p:cond delay="0"/>
                                          </p:stCondLst>
                                        </p:cTn>
                                        <p:tgtEl>
                                          <p:spTgt spid="4113"/>
                                        </p:tgtEl>
                                        <p:attrNameLst>
                                          <p:attrName>style.visibility</p:attrName>
                                        </p:attrNameLst>
                                      </p:cBhvr>
                                      <p:to>
                                        <p:strVal val="visible"/>
                                      </p:to>
                                    </p:set>
                                    <p:animEffect transition="in" filter="slide(fromBottom)">
                                      <p:cBhvr>
                                        <p:cTn id="77" dur="300"/>
                                        <p:tgtEl>
                                          <p:spTgt spid="4113"/>
                                        </p:tgtEl>
                                      </p:cBhvr>
                                    </p:animEffect>
                                  </p:childTnLst>
                                </p:cTn>
                              </p:par>
                            </p:childTnLst>
                          </p:cTn>
                        </p:par>
                        <p:par>
                          <p:cTn id="78" fill="hold" nodeType="afterGroup">
                            <p:stCondLst>
                              <p:cond delay="40800"/>
                            </p:stCondLst>
                            <p:childTnLst>
                              <p:par>
                                <p:cTn id="79" presetID="12" presetClass="entr" presetSubtype="4" fill="hold" grpId="0" nodeType="afterEffect">
                                  <p:stCondLst>
                                    <p:cond delay="1000"/>
                                  </p:stCondLst>
                                  <p:childTnLst>
                                    <p:set>
                                      <p:cBhvr>
                                        <p:cTn id="80" dur="1" fill="hold">
                                          <p:stCondLst>
                                            <p:cond delay="0"/>
                                          </p:stCondLst>
                                        </p:cTn>
                                        <p:tgtEl>
                                          <p:spTgt spid="4115"/>
                                        </p:tgtEl>
                                        <p:attrNameLst>
                                          <p:attrName>style.visibility</p:attrName>
                                        </p:attrNameLst>
                                      </p:cBhvr>
                                      <p:to>
                                        <p:strVal val="visible"/>
                                      </p:to>
                                    </p:set>
                                    <p:animEffect transition="in" filter="slide(fromBottom)">
                                      <p:cBhvr>
                                        <p:cTn id="81" dur="500"/>
                                        <p:tgtEl>
                                          <p:spTgt spid="4115"/>
                                        </p:tgtEl>
                                      </p:cBhvr>
                                    </p:animEffect>
                                  </p:childTnLst>
                                </p:cTn>
                              </p:par>
                            </p:childTnLst>
                          </p:cTn>
                        </p:par>
                        <p:par>
                          <p:cTn id="82" fill="hold" nodeType="afterGroup">
                            <p:stCondLst>
                              <p:cond delay="42300"/>
                            </p:stCondLst>
                            <p:childTnLst>
                              <p:par>
                                <p:cTn id="83" presetID="12" presetClass="entr" presetSubtype="4" fill="hold" grpId="0" nodeType="afterEffect">
                                  <p:stCondLst>
                                    <p:cond delay="1000"/>
                                  </p:stCondLst>
                                  <p:iterate type="wd">
                                    <p:tmPct val="100000"/>
                                  </p:iterate>
                                  <p:childTnLst>
                                    <p:set>
                                      <p:cBhvr>
                                        <p:cTn id="84" dur="1" fill="hold">
                                          <p:stCondLst>
                                            <p:cond delay="0"/>
                                          </p:stCondLst>
                                        </p:cTn>
                                        <p:tgtEl>
                                          <p:spTgt spid="4114"/>
                                        </p:tgtEl>
                                        <p:attrNameLst>
                                          <p:attrName>style.visibility</p:attrName>
                                        </p:attrNameLst>
                                      </p:cBhvr>
                                      <p:to>
                                        <p:strVal val="visible"/>
                                      </p:to>
                                    </p:set>
                                    <p:animEffect transition="in" filter="slide(fromBottom)">
                                      <p:cBhvr>
                                        <p:cTn id="85" dur="300"/>
                                        <p:tgtEl>
                                          <p:spTgt spid="4114"/>
                                        </p:tgtEl>
                                      </p:cBhvr>
                                    </p:animEffect>
                                  </p:childTnLst>
                                </p:cTn>
                              </p:par>
                            </p:childTnLst>
                          </p:cTn>
                        </p:par>
                        <p:par>
                          <p:cTn id="86" fill="hold" nodeType="afterGroup">
                            <p:stCondLst>
                              <p:cond delay="43600"/>
                            </p:stCondLst>
                            <p:childTnLst>
                              <p:par>
                                <p:cTn id="87" presetID="12" presetClass="entr" presetSubtype="4" fill="hold" grpId="0" nodeType="afterEffect">
                                  <p:stCondLst>
                                    <p:cond delay="1000"/>
                                  </p:stCondLst>
                                  <p:childTnLst>
                                    <p:set>
                                      <p:cBhvr>
                                        <p:cTn id="88" dur="1" fill="hold">
                                          <p:stCondLst>
                                            <p:cond delay="0"/>
                                          </p:stCondLst>
                                        </p:cTn>
                                        <p:tgtEl>
                                          <p:spTgt spid="21"/>
                                        </p:tgtEl>
                                        <p:attrNameLst>
                                          <p:attrName>style.visibility</p:attrName>
                                        </p:attrNameLst>
                                      </p:cBhvr>
                                      <p:to>
                                        <p:strVal val="visible"/>
                                      </p:to>
                                    </p:set>
                                    <p:animEffect transition="in" filter="slide(fromBottom)">
                                      <p:cBhvr>
                                        <p:cTn id="89" dur="500"/>
                                        <p:tgtEl>
                                          <p:spTgt spid="21"/>
                                        </p:tgtEl>
                                      </p:cBhvr>
                                    </p:animEffect>
                                  </p:childTnLst>
                                </p:cTn>
                              </p:par>
                            </p:childTnLst>
                          </p:cTn>
                        </p:par>
                        <p:par>
                          <p:cTn id="90" fill="hold" nodeType="afterGroup">
                            <p:stCondLst>
                              <p:cond delay="45100"/>
                            </p:stCondLst>
                            <p:childTnLst>
                              <p:par>
                                <p:cTn id="91" presetID="12" presetClass="entr" presetSubtype="8" fill="hold" grpId="0" nodeType="afterEffect">
                                  <p:stCondLst>
                                    <p:cond delay="1000"/>
                                  </p:stCondLst>
                                  <p:childTnLst>
                                    <p:set>
                                      <p:cBhvr>
                                        <p:cTn id="92" dur="1" fill="hold">
                                          <p:stCondLst>
                                            <p:cond delay="0"/>
                                          </p:stCondLst>
                                        </p:cTn>
                                        <p:tgtEl>
                                          <p:spTgt spid="23"/>
                                        </p:tgtEl>
                                        <p:attrNameLst>
                                          <p:attrName>style.visibility</p:attrName>
                                        </p:attrNameLst>
                                      </p:cBhvr>
                                      <p:to>
                                        <p:strVal val="visible"/>
                                      </p:to>
                                    </p:set>
                                    <p:animEffect transition="in" filter="slide(fromLeft)">
                                      <p:cBhvr>
                                        <p:cTn id="93" dur="500"/>
                                        <p:tgtEl>
                                          <p:spTgt spid="23"/>
                                        </p:tgtEl>
                                      </p:cBhvr>
                                    </p:animEffect>
                                  </p:childTnLst>
                                </p:cTn>
                              </p:par>
                            </p:childTnLst>
                          </p:cTn>
                        </p:par>
                        <p:par>
                          <p:cTn id="94" fill="hold" nodeType="afterGroup">
                            <p:stCondLst>
                              <p:cond delay="46600"/>
                            </p:stCondLst>
                            <p:childTnLst>
                              <p:par>
                                <p:cTn id="95" presetID="12" presetClass="entr" presetSubtype="8" fill="hold" grpId="0" nodeType="afterEffect">
                                  <p:stCondLst>
                                    <p:cond delay="1000"/>
                                  </p:stCondLst>
                                  <p:childTnLst>
                                    <p:set>
                                      <p:cBhvr>
                                        <p:cTn id="96" dur="1" fill="hold">
                                          <p:stCondLst>
                                            <p:cond delay="0"/>
                                          </p:stCondLst>
                                        </p:cTn>
                                        <p:tgtEl>
                                          <p:spTgt spid="25"/>
                                        </p:tgtEl>
                                        <p:attrNameLst>
                                          <p:attrName>style.visibility</p:attrName>
                                        </p:attrNameLst>
                                      </p:cBhvr>
                                      <p:to>
                                        <p:strVal val="visible"/>
                                      </p:to>
                                    </p:set>
                                    <p:animEffect transition="in" filter="slide(fromLeft)">
                                      <p:cBhvr>
                                        <p:cTn id="97" dur="500"/>
                                        <p:tgtEl>
                                          <p:spTgt spid="25"/>
                                        </p:tgtEl>
                                      </p:cBhvr>
                                    </p:animEffect>
                                  </p:childTnLst>
                                </p:cTn>
                              </p:par>
                            </p:childTnLst>
                          </p:cTn>
                        </p:par>
                        <p:par>
                          <p:cTn id="98" fill="hold" nodeType="afterGroup">
                            <p:stCondLst>
                              <p:cond delay="48100"/>
                            </p:stCondLst>
                            <p:childTnLst>
                              <p:par>
                                <p:cTn id="99" presetID="7" presetClass="entr" presetSubtype="4" fill="hold" grpId="0" nodeType="afterEffect">
                                  <p:stCondLst>
                                    <p:cond delay="1000"/>
                                  </p:stCondLst>
                                  <p:iterate type="wd">
                                    <p:tmPct val="100000"/>
                                  </p:iterate>
                                  <p:childTnLst>
                                    <p:set>
                                      <p:cBhvr>
                                        <p:cTn id="100" dur="1" fill="hold">
                                          <p:stCondLst>
                                            <p:cond delay="0"/>
                                          </p:stCondLst>
                                        </p:cTn>
                                        <p:tgtEl>
                                          <p:spTgt spid="26"/>
                                        </p:tgtEl>
                                        <p:attrNameLst>
                                          <p:attrName>style.visibility</p:attrName>
                                        </p:attrNameLst>
                                      </p:cBhvr>
                                      <p:to>
                                        <p:strVal val="visible"/>
                                      </p:to>
                                    </p:set>
                                    <p:anim calcmode="lin" valueType="num">
                                      <p:cBhvr additive="base">
                                        <p:cTn id="101" dur="1000" fill="hold"/>
                                        <p:tgtEl>
                                          <p:spTgt spid="26"/>
                                        </p:tgtEl>
                                        <p:attrNameLst>
                                          <p:attrName>ppt_x</p:attrName>
                                        </p:attrNameLst>
                                      </p:cBhvr>
                                      <p:tavLst>
                                        <p:tav tm="0">
                                          <p:val>
                                            <p:strVal val="#ppt_x"/>
                                          </p:val>
                                        </p:tav>
                                        <p:tav tm="100000">
                                          <p:val>
                                            <p:strVal val="#ppt_x"/>
                                          </p:val>
                                        </p:tav>
                                      </p:tavLst>
                                    </p:anim>
                                    <p:anim calcmode="lin" valueType="num">
                                      <p:cBhvr additive="base">
                                        <p:cTn id="102"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autoUpdateAnimBg="0"/>
      <p:bldP spid="4099" grpId="0" autoUpdateAnimBg="0"/>
      <p:bldP spid="4100" grpId="0" autoUpdateAnimBg="0"/>
      <p:bldP spid="4101" grpId="0" autoUpdateAnimBg="0"/>
      <p:bldP spid="4102" grpId="0" autoUpdateAnimBg="0"/>
      <p:bldP spid="4103" grpId="0" autoUpdateAnimBg="0"/>
      <p:bldP spid="4104" grpId="0" animBg="1"/>
      <p:bldP spid="4105" grpId="0" animBg="1"/>
      <p:bldP spid="4106" grpId="0" animBg="1"/>
      <p:bldP spid="4107" grpId="0" animBg="1"/>
      <p:bldP spid="4108" grpId="0" animBg="1"/>
      <p:bldP spid="4109" grpId="0" animBg="1"/>
      <p:bldP spid="4110" grpId="0" animBg="1"/>
      <p:bldP spid="4111" grpId="0" animBg="1"/>
      <p:bldP spid="4112" grpId="0" animBg="1"/>
      <p:bldP spid="4113" grpId="0" autoUpdateAnimBg="0"/>
      <p:bldP spid="4114" grpId="0" autoUpdateAnimBg="0"/>
      <p:bldP spid="4115" grpId="0" animBg="1"/>
      <p:bldP spid="4116" grpId="0" animBg="1"/>
      <p:bldP spid="21" grpId="0" animBg="1"/>
      <p:bldP spid="23" grpId="0" animBg="1"/>
      <p:bldP spid="25" grpId="0" animBg="1"/>
      <p:bldP spid="2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bwMode="auto">
          <a:xfrm>
            <a:off x="1116013" y="171450"/>
            <a:ext cx="7196137" cy="377825"/>
          </a:xfrm>
          <a:effectLst>
            <a:outerShdw dist="35921" dir="13500000" algn="ctr" rotWithShape="0">
              <a:srgbClr val="99FF33">
                <a:alpha val="50000"/>
              </a:srgbClr>
            </a:outerShdw>
          </a:effectLst>
        </p:spPr>
        <p:txBody>
          <a:bodyPr vert="horz" wrap="square" lIns="91440" tIns="45720" rIns="91440" bIns="45720" numCol="1" anchorCtr="0" compatLnSpc="1">
            <a:prstTxWarp prst="textNoShape">
              <a:avLst/>
            </a:prstTxWarp>
            <a:normAutofit fontScale="90000"/>
          </a:bodyPr>
          <a:lstStyle/>
          <a:p>
            <a:pPr algn="ctr" eaLnBrk="1" hangingPunct="1">
              <a:defRPr/>
            </a:pPr>
            <a:r>
              <a:rPr lang="tr-TR" sz="3600" smtClean="0">
                <a:solidFill>
                  <a:srgbClr val="00B0F0"/>
                </a:solidFill>
                <a:effectLst/>
                <a:latin typeface="Arial" pitchFamily="34" charset="0"/>
                <a:cs typeface="Arial" pitchFamily="34" charset="0"/>
              </a:rPr>
              <a:t>PSİKO-MOTOR ALAN</a:t>
            </a:r>
          </a:p>
        </p:txBody>
      </p:sp>
      <p:sp>
        <p:nvSpPr>
          <p:cNvPr id="59395" name="Rectangle 3"/>
          <p:cNvSpPr>
            <a:spLocks noGrp="1" noChangeArrowheads="1"/>
          </p:cNvSpPr>
          <p:nvPr>
            <p:ph type="body" idx="1"/>
          </p:nvPr>
        </p:nvSpPr>
        <p:spPr>
          <a:xfrm>
            <a:off x="0" y="692150"/>
            <a:ext cx="8964613" cy="5689600"/>
          </a:xfrm>
        </p:spPr>
        <p:txBody>
          <a:bodyPr/>
          <a:lstStyle/>
          <a:p>
            <a:pPr algn="just" eaLnBrk="1" hangingPunct="1"/>
            <a:r>
              <a:rPr lang="tr-TR" sz="2800" smtClean="0">
                <a:solidFill>
                  <a:srgbClr val="00B0F0"/>
                </a:solidFill>
                <a:latin typeface="Arial" charset="0"/>
                <a:cs typeface="Arial" charset="0"/>
              </a:rPr>
              <a:t>1. UYARILMA (UYARILMA ) </a:t>
            </a:r>
            <a:r>
              <a:rPr lang="tr-TR" sz="2800" smtClean="0">
                <a:latin typeface="Arial" charset="0"/>
                <a:cs typeface="Arial" charset="0"/>
              </a:rPr>
              <a:t>Bu basamakta kişi, doğru becerinin nasıl yapıldığını önce dikkatlice izler. Belli bir durumu duyu organlarını kullanarak tanır.</a:t>
            </a:r>
          </a:p>
          <a:p>
            <a:pPr algn="just" eaLnBrk="1" hangingPunct="1">
              <a:lnSpc>
                <a:spcPct val="90000"/>
              </a:lnSpc>
            </a:pPr>
            <a:endParaRPr lang="tr-TR" sz="2800" smtClean="0">
              <a:latin typeface="Arial" charset="0"/>
              <a:cs typeface="Arial" charset="0"/>
            </a:endParaRPr>
          </a:p>
          <a:p>
            <a:pPr lvl="1" algn="just" eaLnBrk="1" hangingPunct="1">
              <a:lnSpc>
                <a:spcPct val="75000"/>
              </a:lnSpc>
            </a:pPr>
            <a:r>
              <a:rPr lang="tr-TR" smtClean="0">
                <a:latin typeface="Arial" charset="0"/>
                <a:cs typeface="Arial" charset="0"/>
              </a:rPr>
              <a:t>Beden Eğitimi dersinde vücut hareketlerini gözleyebilme</a:t>
            </a:r>
          </a:p>
          <a:p>
            <a:pPr lvl="1" algn="just" eaLnBrk="1" hangingPunct="1">
              <a:lnSpc>
                <a:spcPct val="75000"/>
              </a:lnSpc>
            </a:pPr>
            <a:r>
              <a:rPr lang="tr-TR" smtClean="0">
                <a:latin typeface="Arial" charset="0"/>
                <a:cs typeface="Arial" charset="0"/>
              </a:rPr>
              <a:t>Fen Bilgisi dersinde temel doğal maddeleri çeşitli duyu organlarıyla tanıyabilme</a:t>
            </a:r>
          </a:p>
          <a:p>
            <a:pPr lvl="1" algn="just" eaLnBrk="1" hangingPunct="1">
              <a:lnSpc>
                <a:spcPct val="75000"/>
              </a:lnSpc>
            </a:pPr>
            <a:r>
              <a:rPr lang="tr-TR" smtClean="0">
                <a:latin typeface="Arial" charset="0"/>
                <a:cs typeface="Arial" charset="0"/>
              </a:rPr>
              <a:t>Bilgisayar birimlerini tanıyabilme</a:t>
            </a: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E874338E-A875-4524-90B3-8D7D2C4326E2}" type="slidenum">
              <a:rPr lang="tr-TR" smtClean="0"/>
              <a:pPr>
                <a:defRPr/>
              </a:pPr>
              <a:t>47</a:t>
            </a:fld>
            <a:endParaRPr lang="tr-TR"/>
          </a:p>
        </p:txBody>
      </p:sp>
    </p:spTree>
    <p:extLst>
      <p:ext uri="{BB962C8B-B14F-4D97-AF65-F5344CB8AC3E}">
        <p14:creationId xmlns:p14="http://schemas.microsoft.com/office/powerpoint/2010/main" val="316541090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288" y="0"/>
            <a:ext cx="8229600" cy="1143000"/>
          </a:xfrm>
        </p:spPr>
        <p:txBody>
          <a:bodyPr/>
          <a:lstStyle/>
          <a:p>
            <a:pPr algn="ctr" eaLnBrk="1" fontAlgn="auto" hangingPunct="1">
              <a:spcAft>
                <a:spcPts val="0"/>
              </a:spcAft>
              <a:defRPr/>
            </a:pPr>
            <a:r>
              <a:rPr lang="tr-TR" sz="3600" dirty="0" smtClean="0">
                <a:solidFill>
                  <a:srgbClr val="00B0F0"/>
                </a:solidFill>
                <a:latin typeface="Arial" pitchFamily="34" charset="0"/>
                <a:cs typeface="Arial" pitchFamily="34" charset="0"/>
              </a:rPr>
              <a:t>2. KURULMA ( HAZIRLIK )</a:t>
            </a:r>
            <a:endParaRPr lang="tr-TR" sz="3600" dirty="0">
              <a:solidFill>
                <a:srgbClr val="00B0F0"/>
              </a:solidFill>
              <a:latin typeface="Arial" pitchFamily="34" charset="0"/>
              <a:cs typeface="Arial" pitchFamily="34" charset="0"/>
            </a:endParaRPr>
          </a:p>
        </p:txBody>
      </p:sp>
      <p:sp>
        <p:nvSpPr>
          <p:cNvPr id="60419" name="2 İçerik Yer Tutucusu"/>
          <p:cNvSpPr>
            <a:spLocks noGrp="1"/>
          </p:cNvSpPr>
          <p:nvPr>
            <p:ph idx="1"/>
          </p:nvPr>
        </p:nvSpPr>
        <p:spPr>
          <a:xfrm>
            <a:off x="468313" y="1125538"/>
            <a:ext cx="8229600" cy="4495800"/>
          </a:xfrm>
        </p:spPr>
        <p:txBody>
          <a:bodyPr/>
          <a:lstStyle/>
          <a:p>
            <a:pPr algn="just" eaLnBrk="1" hangingPunct="1"/>
            <a:r>
              <a:rPr lang="tr-TR" sz="2800" b="1" smtClean="0">
                <a:latin typeface="Arial" charset="0"/>
                <a:cs typeface="Arial" charset="0"/>
              </a:rPr>
              <a:t>Kurulma bireyin bir yaşantıya ya da davranışa karşı hazır bulunulduğunu</a:t>
            </a:r>
          </a:p>
          <a:p>
            <a:pPr algn="just" eaLnBrk="1" hangingPunct="1">
              <a:buFontTx/>
              <a:buNone/>
            </a:pPr>
            <a:r>
              <a:rPr lang="tr-TR" sz="2800" b="1" smtClean="0">
                <a:latin typeface="Arial" charset="0"/>
                <a:cs typeface="Arial" charset="0"/>
              </a:rPr>
              <a:t>   ifade eder. Bu basamakta kişi belirli bir beceriyi gerçekleştirmek için vücudunu ya da duyu organlarını uygun konuma getirir.</a:t>
            </a:r>
          </a:p>
          <a:p>
            <a:pPr algn="just" eaLnBrk="1" hangingPunct="1"/>
            <a:r>
              <a:rPr lang="tr-TR" sz="2800" b="1" smtClean="0">
                <a:solidFill>
                  <a:srgbClr val="FF0000"/>
                </a:solidFill>
                <a:latin typeface="Arial" charset="0"/>
                <a:cs typeface="Arial" charset="0"/>
              </a:rPr>
              <a:t>Örnek: </a:t>
            </a:r>
            <a:r>
              <a:rPr lang="tr-TR" sz="2800" b="1" smtClean="0">
                <a:solidFill>
                  <a:srgbClr val="00B0F0"/>
                </a:solidFill>
                <a:latin typeface="Arial" charset="0"/>
                <a:cs typeface="Arial" charset="0"/>
              </a:rPr>
              <a:t>Bedenini bisiklet kullanmaya hazır duruma getirme, </a:t>
            </a:r>
          </a:p>
          <a:p>
            <a:pPr algn="just" eaLnBrk="1" hangingPunct="1"/>
            <a:r>
              <a:rPr lang="tr-TR" sz="2800" b="1" smtClean="0">
                <a:solidFill>
                  <a:srgbClr val="00B0F0"/>
                </a:solidFill>
                <a:latin typeface="Arial" charset="0"/>
                <a:cs typeface="Arial" charset="0"/>
              </a:rPr>
              <a:t>Keman çalmak için vücudu uygun konuma getirme</a:t>
            </a:r>
          </a:p>
        </p:txBody>
      </p:sp>
      <p:sp>
        <p:nvSpPr>
          <p:cNvPr id="3" name="Veri Yer Tutucusu 2"/>
          <p:cNvSpPr>
            <a:spLocks noGrp="1"/>
          </p:cNvSpPr>
          <p:nvPr>
            <p:ph type="dt" sz="quarter" idx="10"/>
          </p:nvPr>
        </p:nvSpPr>
        <p:spPr/>
        <p:txBody>
          <a:bodyPr/>
          <a:lstStyle/>
          <a:p>
            <a:pPr>
              <a:defRPr/>
            </a:pPr>
            <a:r>
              <a:rPr lang="tr-TR" smtClean="0"/>
              <a:t>05.02.2019</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8071B1A6-32F8-45F9-87BC-524EC090C15E}" type="slidenum">
              <a:rPr lang="tr-TR" smtClean="0"/>
              <a:pPr>
                <a:defRPr/>
              </a:pPr>
              <a:t>48</a:t>
            </a:fld>
            <a:endParaRPr lang="tr-TR"/>
          </a:p>
        </p:txBody>
      </p:sp>
    </p:spTree>
    <p:extLst>
      <p:ext uri="{BB962C8B-B14F-4D97-AF65-F5344CB8AC3E}">
        <p14:creationId xmlns:p14="http://schemas.microsoft.com/office/powerpoint/2010/main" val="1456463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2 İçerik Yer Tutucusu"/>
          <p:cNvSpPr>
            <a:spLocks noGrp="1"/>
          </p:cNvSpPr>
          <p:nvPr>
            <p:ph idx="1"/>
          </p:nvPr>
        </p:nvSpPr>
        <p:spPr>
          <a:xfrm>
            <a:off x="0" y="404813"/>
            <a:ext cx="9144000" cy="5691187"/>
          </a:xfrm>
        </p:spPr>
        <p:txBody>
          <a:bodyPr>
            <a:normAutofit lnSpcReduction="10000"/>
          </a:bodyPr>
          <a:lstStyle/>
          <a:p>
            <a:pPr marL="82296" indent="0" algn="just" eaLnBrk="1" fontAlgn="auto" hangingPunct="1">
              <a:lnSpc>
                <a:spcPct val="90000"/>
              </a:lnSpc>
              <a:spcAft>
                <a:spcPts val="0"/>
              </a:spcAft>
              <a:buFont typeface="Wingdings 2"/>
              <a:buNone/>
              <a:defRPr/>
            </a:pPr>
            <a:r>
              <a:rPr lang="tr-TR" sz="3600" dirty="0" smtClean="0">
                <a:solidFill>
                  <a:srgbClr val="FF0000"/>
                </a:solidFill>
              </a:rPr>
              <a:t>	</a:t>
            </a:r>
            <a:r>
              <a:rPr lang="tr-TR" sz="3600" dirty="0" smtClean="0">
                <a:solidFill>
                  <a:srgbClr val="00B0F0"/>
                </a:solidFill>
                <a:latin typeface="Arial" pitchFamily="34" charset="0"/>
                <a:cs typeface="Arial" pitchFamily="34" charset="0"/>
              </a:rPr>
              <a:t>3. KILAVUZ DENETİMİNDE YAPMA </a:t>
            </a:r>
            <a:r>
              <a:rPr lang="tr-TR" sz="3600" dirty="0" smtClean="0">
                <a:solidFill>
                  <a:srgbClr val="FF0000"/>
                </a:solidFill>
                <a:latin typeface="Arial" pitchFamily="34" charset="0"/>
                <a:cs typeface="Arial" pitchFamily="34" charset="0"/>
              </a:rPr>
              <a:t>(Davranışlar öğretmen yardımıyla, öğretmenin gözetimi ya da denetiminde yapılır.)</a:t>
            </a:r>
          </a:p>
          <a:p>
            <a:pPr marL="365760" indent="-283464" eaLnBrk="1" fontAlgn="auto" hangingPunct="1">
              <a:lnSpc>
                <a:spcPct val="90000"/>
              </a:lnSpc>
              <a:spcAft>
                <a:spcPts val="0"/>
              </a:spcAft>
              <a:buFontTx/>
              <a:buNone/>
              <a:defRPr/>
            </a:pPr>
            <a:r>
              <a:rPr lang="tr-TR" sz="3600" dirty="0" smtClean="0">
                <a:solidFill>
                  <a:srgbClr val="00B0F0"/>
                </a:solidFill>
                <a:latin typeface="Arial" pitchFamily="34" charset="0"/>
                <a:cs typeface="Arial" pitchFamily="34" charset="0"/>
              </a:rPr>
              <a:t>Örnek; </a:t>
            </a:r>
          </a:p>
          <a:p>
            <a:pPr marL="640080" lvl="1" indent="-237744" algn="just" eaLnBrk="1" fontAlgn="auto" hangingPunct="1">
              <a:lnSpc>
                <a:spcPct val="75000"/>
              </a:lnSpc>
              <a:spcAft>
                <a:spcPts val="0"/>
              </a:spcAft>
              <a:buFont typeface="Verdana"/>
              <a:buChar char="◦"/>
              <a:defRPr/>
            </a:pPr>
            <a:r>
              <a:rPr lang="tr-TR" sz="3600" dirty="0" smtClean="0">
                <a:latin typeface="Arial" pitchFamily="34" charset="0"/>
                <a:cs typeface="Arial" pitchFamily="34" charset="0"/>
              </a:rPr>
              <a:t>Fen Bilgisi dersinde basit deneyleri </a:t>
            </a:r>
            <a:r>
              <a:rPr lang="tr-TR" sz="3600" dirty="0" err="1" smtClean="0">
                <a:latin typeface="Arial" pitchFamily="34" charset="0"/>
                <a:cs typeface="Arial" pitchFamily="34" charset="0"/>
              </a:rPr>
              <a:t>laboratuarda</a:t>
            </a:r>
            <a:r>
              <a:rPr lang="tr-TR" sz="3600" dirty="0" smtClean="0">
                <a:latin typeface="Arial" pitchFamily="34" charset="0"/>
                <a:cs typeface="Arial" pitchFamily="34" charset="0"/>
              </a:rPr>
              <a:t> öğretmen yardımıyla yapabilme</a:t>
            </a:r>
          </a:p>
          <a:p>
            <a:pPr marL="640080" lvl="1" indent="-237744" algn="just" eaLnBrk="1" fontAlgn="auto" hangingPunct="1">
              <a:lnSpc>
                <a:spcPct val="75000"/>
              </a:lnSpc>
              <a:spcAft>
                <a:spcPts val="0"/>
              </a:spcAft>
              <a:buFont typeface="Verdana"/>
              <a:buChar char="◦"/>
              <a:defRPr/>
            </a:pPr>
            <a:r>
              <a:rPr lang="tr-TR" sz="3600" dirty="0" smtClean="0">
                <a:latin typeface="Arial" pitchFamily="34" charset="0"/>
                <a:cs typeface="Arial" pitchFamily="34" charset="0"/>
              </a:rPr>
              <a:t>Öğretmen yardımıyla istenilen bir enstrümanı çalabilme</a:t>
            </a:r>
          </a:p>
          <a:p>
            <a:pPr marL="640080" lvl="1" indent="-237744" algn="just" eaLnBrk="1" fontAlgn="auto" hangingPunct="1">
              <a:lnSpc>
                <a:spcPct val="75000"/>
              </a:lnSpc>
              <a:spcAft>
                <a:spcPts val="0"/>
              </a:spcAft>
              <a:buFont typeface="Verdana"/>
              <a:buChar char="◦"/>
              <a:defRPr/>
            </a:pPr>
            <a:r>
              <a:rPr lang="tr-TR" sz="3600" dirty="0" smtClean="0">
                <a:latin typeface="Arial" pitchFamily="34" charset="0"/>
                <a:cs typeface="Arial" pitchFamily="34" charset="0"/>
              </a:rPr>
              <a:t>Bilgisayarın donanım parçalarını öğretmen gözetiminde sökebilme</a:t>
            </a:r>
          </a:p>
          <a:p>
            <a:pPr marL="365760" indent="-283464" eaLnBrk="1" fontAlgn="auto" hangingPunct="1">
              <a:spcAft>
                <a:spcPts val="0"/>
              </a:spcAft>
              <a:buFont typeface="Wingdings 2"/>
              <a:buChar char=""/>
              <a:defRPr/>
            </a:pPr>
            <a:endParaRPr lang="tr-TR" sz="4400" dirty="0" smtClean="0"/>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D8C47959-B0A2-474E-AA78-E55F08A1B83F}" type="slidenum">
              <a:rPr lang="tr-TR" smtClean="0"/>
              <a:pPr>
                <a:defRPr/>
              </a:pPr>
              <a:t>49</a:t>
            </a:fld>
            <a:endParaRPr lang="tr-TR"/>
          </a:p>
        </p:txBody>
      </p:sp>
    </p:spTree>
    <p:extLst>
      <p:ext uri="{BB962C8B-B14F-4D97-AF65-F5344CB8AC3E}">
        <p14:creationId xmlns:p14="http://schemas.microsoft.com/office/powerpoint/2010/main" val="4032351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defRPr/>
            </a:pPr>
            <a:r>
              <a:rPr lang="tr-TR" dirty="0" smtClean="0"/>
              <a:t/>
            </a:r>
            <a:br>
              <a:rPr lang="tr-TR" dirty="0" smtClean="0"/>
            </a:br>
            <a:endParaRPr lang="tr-TR" dirty="0"/>
          </a:p>
        </p:txBody>
      </p:sp>
      <p:sp>
        <p:nvSpPr>
          <p:cNvPr id="14339" name="İçerik Yer Tutucusu 2"/>
          <p:cNvSpPr>
            <a:spLocks noGrp="1"/>
          </p:cNvSpPr>
          <p:nvPr>
            <p:ph idx="1"/>
          </p:nvPr>
        </p:nvSpPr>
        <p:spPr/>
        <p:txBody>
          <a:bodyPr/>
          <a:lstStyle/>
          <a:p>
            <a:endParaRPr lang="tr-TR" dirty="0" smtClean="0"/>
          </a:p>
          <a:p>
            <a:endParaRPr lang="tr-TR" dirty="0" smtClean="0"/>
          </a:p>
          <a:p>
            <a:r>
              <a:rPr lang="tr-TR" dirty="0" smtClean="0"/>
              <a:t>‘‘Soba borusu yetmedi’’ der... </a:t>
            </a:r>
            <a:r>
              <a:rPr lang="tr-TR" dirty="0" smtClean="0">
                <a:sym typeface="Wingdings" pitchFamily="2" charset="2"/>
              </a:rPr>
              <a:t></a:t>
            </a:r>
            <a:endParaRPr lang="tr-TR" dirty="0" smtClean="0"/>
          </a:p>
          <a:p>
            <a:endParaRPr lang="tr-TR" dirty="0" smtClean="0"/>
          </a:p>
          <a:p>
            <a:endParaRPr lang="tr-TR" dirty="0" smtClean="0"/>
          </a:p>
        </p:txBody>
      </p:sp>
      <p:sp>
        <p:nvSpPr>
          <p:cNvPr id="3" name="Veri Yer Tutucusu 2"/>
          <p:cNvSpPr>
            <a:spLocks noGrp="1"/>
          </p:cNvSpPr>
          <p:nvPr>
            <p:ph type="dt" sz="quarter" idx="10"/>
          </p:nvPr>
        </p:nvSpPr>
        <p:spPr/>
        <p:txBody>
          <a:bodyPr/>
          <a:lstStyle/>
          <a:p>
            <a:pPr>
              <a:defRPr/>
            </a:pPr>
            <a:r>
              <a:rPr lang="tr-TR" smtClean="0"/>
              <a:t>05.02.2019</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0F8347ED-73A8-4240-A9A8-39070C0658E3}" type="slidenum">
              <a:rPr lang="tr-TR" smtClean="0"/>
              <a:pPr>
                <a:defRPr/>
              </a:pPr>
              <a:t>5</a:t>
            </a:fld>
            <a:endParaRPr lang="tr-TR"/>
          </a:p>
        </p:txBody>
      </p:sp>
    </p:spTree>
    <p:extLst>
      <p:ext uri="{BB962C8B-B14F-4D97-AF65-F5344CB8AC3E}">
        <p14:creationId xmlns:p14="http://schemas.microsoft.com/office/powerpoint/2010/main" val="2813106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47800" y="-9525"/>
            <a:ext cx="8229600" cy="1143000"/>
          </a:xfrm>
        </p:spPr>
        <p:txBody>
          <a:bodyPr/>
          <a:lstStyle/>
          <a:p>
            <a:pPr eaLnBrk="1" fontAlgn="auto" hangingPunct="1">
              <a:spcAft>
                <a:spcPts val="0"/>
              </a:spcAft>
              <a:defRPr/>
            </a:pPr>
            <a:r>
              <a:rPr lang="tr-TR" sz="3600" dirty="0" smtClean="0">
                <a:solidFill>
                  <a:srgbClr val="00B0F0"/>
                </a:solidFill>
                <a:latin typeface="Arial" pitchFamily="34" charset="0"/>
                <a:cs typeface="Arial" pitchFamily="34" charset="0"/>
              </a:rPr>
              <a:t>4. MEKANİKLEŞME</a:t>
            </a:r>
            <a:endParaRPr lang="tr-TR" sz="3600" dirty="0">
              <a:solidFill>
                <a:srgbClr val="00B0F0"/>
              </a:solidFill>
              <a:latin typeface="Arial" pitchFamily="34" charset="0"/>
              <a:cs typeface="Arial" pitchFamily="34" charset="0"/>
            </a:endParaRPr>
          </a:p>
        </p:txBody>
      </p:sp>
      <p:sp>
        <p:nvSpPr>
          <p:cNvPr id="62467" name="2 İçerik Yer Tutucusu"/>
          <p:cNvSpPr>
            <a:spLocks noGrp="1"/>
          </p:cNvSpPr>
          <p:nvPr>
            <p:ph idx="1"/>
          </p:nvPr>
        </p:nvSpPr>
        <p:spPr>
          <a:xfrm>
            <a:off x="468313" y="908050"/>
            <a:ext cx="8218487" cy="5187950"/>
          </a:xfrm>
        </p:spPr>
        <p:txBody>
          <a:bodyPr/>
          <a:lstStyle/>
          <a:p>
            <a:pPr algn="just" eaLnBrk="1" hangingPunct="1"/>
            <a:r>
              <a:rPr lang="tr-TR" smtClean="0">
                <a:latin typeface="Arial" charset="0"/>
                <a:cs typeface="Arial" charset="0"/>
              </a:rPr>
              <a:t>Bu basamakta kişi söz konusu beceride otomatikleşmiştir. Ancak beceriyi</a:t>
            </a:r>
          </a:p>
          <a:p>
            <a:pPr algn="just" eaLnBrk="1" hangingPunct="1">
              <a:buFontTx/>
              <a:buNone/>
            </a:pPr>
            <a:r>
              <a:rPr lang="tr-TR" smtClean="0">
                <a:latin typeface="Arial" charset="0"/>
                <a:cs typeface="Arial" charset="0"/>
              </a:rPr>
              <a:t>    sergilerken hala öğretmen gözetimindedir.</a:t>
            </a:r>
          </a:p>
          <a:p>
            <a:pPr algn="just" eaLnBrk="1" hangingPunct="1">
              <a:buFontTx/>
              <a:buNone/>
            </a:pPr>
            <a:endParaRPr lang="tr-TR" smtClean="0">
              <a:latin typeface="Arial" charset="0"/>
              <a:cs typeface="Arial" charset="0"/>
            </a:endParaRPr>
          </a:p>
          <a:p>
            <a:pPr algn="just" eaLnBrk="1" hangingPunct="1"/>
            <a:r>
              <a:rPr lang="tr-TR" smtClean="0">
                <a:solidFill>
                  <a:srgbClr val="00B0F0"/>
                </a:solidFill>
                <a:latin typeface="Arial" charset="0"/>
                <a:cs typeface="Arial" charset="0"/>
              </a:rPr>
              <a:t>Örnek: </a:t>
            </a:r>
            <a:r>
              <a:rPr lang="tr-TR" smtClean="0">
                <a:latin typeface="Arial" charset="0"/>
                <a:cs typeface="Arial" charset="0"/>
              </a:rPr>
              <a:t>Resim dersinde fırçayı hareket ettirebilme, basit bir dans adımını gösterme</a:t>
            </a:r>
          </a:p>
        </p:txBody>
      </p:sp>
      <p:sp>
        <p:nvSpPr>
          <p:cNvPr id="3" name="Veri Yer Tutucusu 2"/>
          <p:cNvSpPr>
            <a:spLocks noGrp="1"/>
          </p:cNvSpPr>
          <p:nvPr>
            <p:ph type="dt" sz="quarter" idx="10"/>
          </p:nvPr>
        </p:nvSpPr>
        <p:spPr/>
        <p:txBody>
          <a:bodyPr/>
          <a:lstStyle/>
          <a:p>
            <a:pPr>
              <a:defRPr/>
            </a:pPr>
            <a:r>
              <a:rPr lang="tr-TR" smtClean="0"/>
              <a:t>05.02.2019</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DB09C4B4-16E1-44E1-B2CE-2AA21C43E0B5}" type="slidenum">
              <a:rPr lang="tr-TR" smtClean="0"/>
              <a:pPr>
                <a:defRPr/>
              </a:pPr>
              <a:t>50</a:t>
            </a:fld>
            <a:endParaRPr lang="tr-TR"/>
          </a:p>
        </p:txBody>
      </p:sp>
    </p:spTree>
    <p:extLst>
      <p:ext uri="{BB962C8B-B14F-4D97-AF65-F5344CB8AC3E}">
        <p14:creationId xmlns:p14="http://schemas.microsoft.com/office/powerpoint/2010/main" val="1127196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ext Box 4"/>
          <p:cNvSpPr txBox="1">
            <a:spLocks noChangeArrowheads="1"/>
          </p:cNvSpPr>
          <p:nvPr/>
        </p:nvSpPr>
        <p:spPr bwMode="auto">
          <a:xfrm>
            <a:off x="0" y="0"/>
            <a:ext cx="9144000" cy="5754688"/>
          </a:xfrm>
          <a:prstGeom prst="rect">
            <a:avLst/>
          </a:prstGeom>
          <a:noFill/>
          <a:ln w="9525">
            <a:noFill/>
            <a:miter lim="800000"/>
            <a:headEnd/>
            <a:tailEnd/>
          </a:ln>
          <a:effectLst/>
        </p:spPr>
        <p:txBody>
          <a:bodyPr>
            <a:spAutoFit/>
          </a:bodyPr>
          <a:lstStyle/>
          <a:p>
            <a:pPr algn="ctr">
              <a:buClr>
                <a:schemeClr val="hlink"/>
              </a:buClr>
              <a:buSzPct val="120000"/>
              <a:defRPr/>
            </a:pPr>
            <a:r>
              <a:rPr lang="tr-TR" sz="2800" dirty="0">
                <a:solidFill>
                  <a:srgbClr val="99FF33"/>
                </a:solidFill>
                <a:effectLst>
                  <a:outerShdw blurRad="38100" dist="38100" dir="2700000" algn="tl">
                    <a:srgbClr val="000000"/>
                  </a:outerShdw>
                </a:effectLst>
                <a:cs typeface="Arial" charset="0"/>
              </a:rPr>
              <a:t>	</a:t>
            </a:r>
            <a:r>
              <a:rPr lang="tr-TR" sz="2800" dirty="0">
                <a:solidFill>
                  <a:srgbClr val="00B0F0"/>
                </a:solidFill>
                <a:effectLst>
                  <a:outerShdw blurRad="38100" dist="38100" dir="2700000" algn="tl">
                    <a:srgbClr val="000000"/>
                  </a:outerShdw>
                </a:effectLst>
                <a:cs typeface="Arial" charset="0"/>
              </a:rPr>
              <a:t>5. </a:t>
            </a:r>
            <a:r>
              <a:rPr lang="tr-TR" sz="3200" b="1" dirty="0">
                <a:solidFill>
                  <a:srgbClr val="00B0F0"/>
                </a:solidFill>
                <a:effectLst>
                  <a:outerShdw blurRad="38100" dist="38100" dir="2700000" algn="tl">
                    <a:srgbClr val="000000"/>
                  </a:outerShdw>
                </a:effectLst>
                <a:cs typeface="Arial" charset="0"/>
              </a:rPr>
              <a:t>BECERİ HALİNE GETİRME</a:t>
            </a:r>
            <a:r>
              <a:rPr lang="tr-TR" sz="2800" b="1" dirty="0">
                <a:solidFill>
                  <a:srgbClr val="00B0F0"/>
                </a:solidFill>
                <a:effectLst>
                  <a:outerShdw blurRad="38100" dist="38100" dir="2700000" algn="tl">
                    <a:srgbClr val="000000"/>
                  </a:outerShdw>
                </a:effectLst>
                <a:cs typeface="Arial" charset="0"/>
              </a:rPr>
              <a:t> </a:t>
            </a:r>
          </a:p>
          <a:p>
            <a:pPr algn="just">
              <a:buClr>
                <a:schemeClr val="hlink"/>
              </a:buClr>
              <a:buSzPct val="120000"/>
              <a:defRPr/>
            </a:pPr>
            <a:r>
              <a:rPr lang="tr-TR" sz="2800" b="1" dirty="0">
                <a:solidFill>
                  <a:srgbClr val="FFFF00"/>
                </a:solidFill>
                <a:effectLst>
                  <a:outerShdw blurRad="38100" dist="38100" dir="2700000" algn="tl">
                    <a:srgbClr val="000000"/>
                  </a:outerShdw>
                </a:effectLst>
                <a:cs typeface="Arial" charset="0"/>
              </a:rPr>
              <a:t>	</a:t>
            </a:r>
            <a:r>
              <a:rPr lang="tr-TR" sz="2800" b="1" dirty="0">
                <a:solidFill>
                  <a:schemeClr val="accent3"/>
                </a:solidFill>
                <a:effectLst>
                  <a:outerShdw blurRad="38100" dist="38100" dir="2700000" algn="tl">
                    <a:srgbClr val="000000"/>
                  </a:outerShdw>
                </a:effectLst>
                <a:cs typeface="Arial" charset="0"/>
              </a:rPr>
              <a:t>(Öğrenci, davranışları kendi başına, hiç kimseden yardım almadan; istenilen nitelikte, istenilen sürede ya da istenilen yeterlikte yapabilir.)</a:t>
            </a:r>
          </a:p>
          <a:p>
            <a:pPr>
              <a:defRPr/>
            </a:pPr>
            <a:r>
              <a:rPr lang="tr-TR" sz="2800" dirty="0">
                <a:solidFill>
                  <a:srgbClr val="00B0F0"/>
                </a:solidFill>
                <a:effectLst>
                  <a:outerShdw blurRad="38100" dist="38100" dir="2700000" algn="tl">
                    <a:srgbClr val="000000"/>
                  </a:outerShdw>
                </a:effectLst>
                <a:cs typeface="Arial" charset="0"/>
              </a:rPr>
              <a:t>Örnek:</a:t>
            </a:r>
          </a:p>
          <a:p>
            <a:pPr lvl="1">
              <a:buFontTx/>
              <a:buBlip>
                <a:blip r:embed="rId2"/>
              </a:buBlip>
              <a:defRPr/>
            </a:pPr>
            <a:r>
              <a:rPr lang="tr-TR" sz="2800" dirty="0">
                <a:effectLst>
                  <a:outerShdw blurRad="38100" dist="38100" dir="2700000" algn="tl">
                    <a:srgbClr val="000000"/>
                  </a:outerShdw>
                </a:effectLst>
                <a:cs typeface="Arial" charset="0"/>
              </a:rPr>
              <a:t>Müzik dersinde melodiyi ezgisine uygun icra edebilme</a:t>
            </a:r>
          </a:p>
          <a:p>
            <a:pPr lvl="1">
              <a:buFontTx/>
              <a:buBlip>
                <a:blip r:embed="rId2"/>
              </a:buBlip>
              <a:defRPr/>
            </a:pPr>
            <a:r>
              <a:rPr lang="tr-TR" sz="2800" dirty="0">
                <a:effectLst>
                  <a:outerShdw blurRad="38100" dist="38100" dir="2700000" algn="tl">
                    <a:srgbClr val="000000"/>
                  </a:outerShdw>
                </a:effectLst>
                <a:cs typeface="Arial" charset="0"/>
              </a:rPr>
              <a:t>İlk yardım hizmetlerini kurallara uygun yapabilme</a:t>
            </a:r>
          </a:p>
          <a:p>
            <a:pPr lvl="1">
              <a:buFontTx/>
              <a:buBlip>
                <a:blip r:embed="rId2"/>
              </a:buBlip>
              <a:defRPr/>
            </a:pPr>
            <a:r>
              <a:rPr lang="tr-TR" sz="2800" dirty="0">
                <a:effectLst>
                  <a:outerShdw blurRad="38100" dist="38100" dir="2700000" algn="tl">
                    <a:srgbClr val="000000"/>
                  </a:outerShdw>
                </a:effectLst>
                <a:cs typeface="Arial" charset="0"/>
              </a:rPr>
              <a:t>Bilgisayarda on parmakla yazı yazabilme</a:t>
            </a:r>
          </a:p>
          <a:p>
            <a:pPr lvl="1">
              <a:buFontTx/>
              <a:buBlip>
                <a:blip r:embed="rId2"/>
              </a:buBlip>
              <a:defRPr/>
            </a:pPr>
            <a:r>
              <a:rPr lang="tr-TR" sz="2800" dirty="0">
                <a:effectLst>
                  <a:outerShdw blurRad="38100" dist="38100" dir="2700000" algn="tl">
                    <a:srgbClr val="000000"/>
                  </a:outerShdw>
                </a:effectLst>
                <a:cs typeface="Arial" charset="0"/>
              </a:rPr>
              <a:t>Bilgisayar donanım parçalarını kurallarına uygun bir şekilde sökebilme</a:t>
            </a:r>
          </a:p>
          <a:p>
            <a:pPr lvl="1">
              <a:buFontTx/>
              <a:buBlip>
                <a:blip r:embed="rId2"/>
              </a:buBlip>
              <a:defRPr/>
            </a:pPr>
            <a:r>
              <a:rPr lang="tr-TR" sz="2800" dirty="0">
                <a:effectLst>
                  <a:outerShdw blurRad="38100" dist="38100" dir="2700000" algn="tl">
                    <a:srgbClr val="000000"/>
                  </a:outerShdw>
                </a:effectLst>
                <a:cs typeface="Arial" charset="0"/>
              </a:rPr>
              <a:t>Beden Eğ. De.de yüz metreyi 13 saniyenin altında zorlanmadan koşabilme</a:t>
            </a: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EAABA2BA-D00C-4C48-B536-B6A5983A051D}" type="slidenum">
              <a:rPr lang="tr-TR" smtClean="0"/>
              <a:pPr>
                <a:defRPr/>
              </a:pPr>
              <a:t>51</a:t>
            </a:fld>
            <a:endParaRPr lang="tr-TR"/>
          </a:p>
        </p:txBody>
      </p:sp>
    </p:spTree>
    <p:extLst>
      <p:ext uri="{BB962C8B-B14F-4D97-AF65-F5344CB8AC3E}">
        <p14:creationId xmlns:p14="http://schemas.microsoft.com/office/powerpoint/2010/main" val="335351159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Text Box 5"/>
          <p:cNvSpPr txBox="1">
            <a:spLocks noChangeArrowheads="1"/>
          </p:cNvSpPr>
          <p:nvPr/>
        </p:nvSpPr>
        <p:spPr bwMode="auto">
          <a:xfrm>
            <a:off x="0" y="0"/>
            <a:ext cx="9144000" cy="5970588"/>
          </a:xfrm>
          <a:prstGeom prst="rect">
            <a:avLst/>
          </a:prstGeom>
          <a:noFill/>
          <a:ln w="9525">
            <a:noFill/>
            <a:miter lim="800000"/>
            <a:headEnd/>
            <a:tailEnd/>
          </a:ln>
          <a:effectLst/>
        </p:spPr>
        <p:txBody>
          <a:bodyPr>
            <a:spAutoFit/>
          </a:bodyPr>
          <a:lstStyle/>
          <a:p>
            <a:pPr lvl="1" algn="just">
              <a:buClr>
                <a:schemeClr val="hlink"/>
              </a:buClr>
              <a:buSzPct val="120000"/>
              <a:defRPr/>
            </a:pPr>
            <a:r>
              <a:rPr lang="tr-TR" sz="2800" dirty="0">
                <a:effectLst>
                  <a:outerShdw blurRad="38100" dist="38100" dir="2700000" algn="tl">
                    <a:srgbClr val="000000"/>
                  </a:outerShdw>
                </a:effectLst>
                <a:cs typeface="Arial" charset="0"/>
              </a:rPr>
              <a:t>	 </a:t>
            </a:r>
            <a:r>
              <a:rPr lang="tr-TR" sz="2800" dirty="0">
                <a:solidFill>
                  <a:srgbClr val="00B0F0"/>
                </a:solidFill>
                <a:effectLst>
                  <a:outerShdw blurRad="38100" dist="38100" dir="2700000" algn="tl">
                    <a:srgbClr val="000000"/>
                  </a:outerShdw>
                </a:effectLst>
                <a:cs typeface="Arial" charset="0"/>
              </a:rPr>
              <a:t>6. </a:t>
            </a:r>
            <a:r>
              <a:rPr lang="tr-TR" sz="3200" b="1" dirty="0">
                <a:solidFill>
                  <a:srgbClr val="00B0F0"/>
                </a:solidFill>
                <a:effectLst>
                  <a:outerShdw blurRad="38100" dist="38100" dir="2700000" algn="tl">
                    <a:srgbClr val="000000"/>
                  </a:outerShdw>
                </a:effectLst>
                <a:cs typeface="Arial" charset="0"/>
              </a:rPr>
              <a:t>DURUMA UYDURMA </a:t>
            </a:r>
            <a:r>
              <a:rPr lang="tr-TR" sz="2800" b="1" dirty="0">
                <a:solidFill>
                  <a:schemeClr val="accent3"/>
                </a:solidFill>
                <a:effectLst>
                  <a:outerShdw blurRad="38100" dist="38100" dir="2700000" algn="tl">
                    <a:srgbClr val="000000"/>
                  </a:outerShdw>
                </a:effectLst>
                <a:cs typeface="Arial" charset="0"/>
              </a:rPr>
              <a:t>(Kazanılan becerilerin yeni bir problem durumuna kolayca uygulanmasıdır. Bilgi transferi söz konudur.)</a:t>
            </a:r>
          </a:p>
          <a:p>
            <a:pPr algn="just">
              <a:buClr>
                <a:schemeClr val="hlink"/>
              </a:buClr>
              <a:buSzPct val="120000"/>
              <a:buFont typeface="Wingdings" pitchFamily="2" charset="2"/>
              <a:buNone/>
              <a:defRPr/>
            </a:pPr>
            <a:endParaRPr lang="tr-TR" sz="2800" b="1" dirty="0">
              <a:effectLst>
                <a:outerShdw blurRad="38100" dist="38100" dir="2700000" algn="tl">
                  <a:srgbClr val="000000"/>
                </a:outerShdw>
              </a:effectLst>
              <a:cs typeface="Arial" charset="0"/>
            </a:endParaRPr>
          </a:p>
          <a:p>
            <a:pPr lvl="1" algn="just">
              <a:buClr>
                <a:srgbClr val="FF3300"/>
              </a:buClr>
              <a:buSzPct val="120000"/>
              <a:buFont typeface="Wingdings" pitchFamily="2" charset="2"/>
              <a:buChar char="§"/>
              <a:defRPr/>
            </a:pPr>
            <a:r>
              <a:rPr lang="tr-TR" sz="2800" b="1" dirty="0">
                <a:effectLst>
                  <a:outerShdw blurRad="38100" dist="38100" dir="2700000" algn="tl">
                    <a:srgbClr val="000000"/>
                  </a:outerShdw>
                </a:effectLst>
                <a:cs typeface="Arial" charset="0"/>
              </a:rPr>
              <a:t>Elde ettiği becerilerle ilk kez karşılaştığı başka bir müzik aletini çalabilme</a:t>
            </a:r>
          </a:p>
          <a:p>
            <a:pPr lvl="1" algn="just">
              <a:buClr>
                <a:srgbClr val="FF3300"/>
              </a:buClr>
              <a:buSzPct val="120000"/>
              <a:buFont typeface="Wingdings" pitchFamily="2" charset="2"/>
              <a:buChar char="§"/>
              <a:defRPr/>
            </a:pPr>
            <a:r>
              <a:rPr lang="tr-TR" sz="2800" b="1" dirty="0">
                <a:effectLst>
                  <a:outerShdw blurRad="38100" dist="38100" dir="2700000" algn="tl">
                    <a:srgbClr val="000000"/>
                  </a:outerShdw>
                </a:effectLst>
                <a:cs typeface="Arial" charset="0"/>
              </a:rPr>
              <a:t>Elde ettiği becerilerle, ilk kez karşılaştığı bir elektronik aleti kolayca sökebilme</a:t>
            </a:r>
          </a:p>
          <a:p>
            <a:pPr lvl="1" algn="just">
              <a:buClr>
                <a:srgbClr val="FF3300"/>
              </a:buClr>
              <a:buSzPct val="120000"/>
              <a:buFont typeface="Wingdings" pitchFamily="2" charset="2"/>
              <a:buChar char="§"/>
              <a:defRPr/>
            </a:pPr>
            <a:r>
              <a:rPr lang="tr-TR" sz="2800" b="1" dirty="0">
                <a:effectLst>
                  <a:outerShdw blurRad="38100" dist="38100" dir="2700000" algn="tl">
                    <a:srgbClr val="000000"/>
                  </a:outerShdw>
                </a:effectLst>
                <a:cs typeface="Arial" charset="0"/>
              </a:rPr>
              <a:t>Elde ettiği becerilerle, programların yeni versiyonlarını kolayca çalıştırabilme</a:t>
            </a:r>
          </a:p>
          <a:p>
            <a:pPr lvl="1">
              <a:defRPr/>
            </a:pPr>
            <a:endParaRPr lang="tr-TR" sz="2800" dirty="0">
              <a:effectLst>
                <a:outerShdw blurRad="38100" dist="38100" dir="2700000" algn="tl">
                  <a:srgbClr val="000000"/>
                </a:outerShdw>
              </a:effectLst>
              <a:cs typeface="Arial" charset="0"/>
            </a:endParaRPr>
          </a:p>
          <a:p>
            <a:pPr>
              <a:defRPr/>
            </a:pPr>
            <a:endParaRPr lang="tr-TR" sz="2800" dirty="0">
              <a:cs typeface="Arial" charset="0"/>
            </a:endParaRPr>
          </a:p>
          <a:p>
            <a:pPr>
              <a:spcBef>
                <a:spcPct val="50000"/>
              </a:spcBef>
              <a:defRPr/>
            </a:pPr>
            <a:endParaRPr lang="tr-TR" sz="2800" dirty="0">
              <a:cs typeface="Arial" charset="0"/>
            </a:endParaRP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956CFF3A-FF75-43F7-A017-93FB73393758}" type="slidenum">
              <a:rPr lang="tr-TR" smtClean="0"/>
              <a:pPr>
                <a:defRPr/>
              </a:pPr>
              <a:t>52</a:t>
            </a:fld>
            <a:endParaRPr lang="tr-TR"/>
          </a:p>
        </p:txBody>
      </p:sp>
    </p:spTree>
    <p:extLst>
      <p:ext uri="{BB962C8B-B14F-4D97-AF65-F5344CB8AC3E}">
        <p14:creationId xmlns:p14="http://schemas.microsoft.com/office/powerpoint/2010/main" val="202687806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0"/>
            <a:ext cx="9144000" cy="5078413"/>
          </a:xfrm>
          <a:prstGeom prst="rect">
            <a:avLst/>
          </a:prstGeom>
        </p:spPr>
        <p:txBody>
          <a:bodyPr>
            <a:spAutoFit/>
          </a:bodyPr>
          <a:lstStyle/>
          <a:p>
            <a:pPr algn="just">
              <a:buClr>
                <a:schemeClr val="hlink"/>
              </a:buClr>
              <a:buSzPct val="120000"/>
              <a:defRPr/>
            </a:pPr>
            <a:r>
              <a:rPr lang="tr-TR" sz="4000" dirty="0">
                <a:solidFill>
                  <a:srgbClr val="99FF33"/>
                </a:solidFill>
                <a:effectLst>
                  <a:outerShdw blurRad="38100" dist="38100" dir="2700000" algn="tl">
                    <a:srgbClr val="000000"/>
                  </a:outerShdw>
                </a:effectLst>
                <a:cs typeface="Arial" charset="0"/>
              </a:rPr>
              <a:t>	</a:t>
            </a:r>
            <a:r>
              <a:rPr lang="tr-TR" sz="4000" dirty="0">
                <a:solidFill>
                  <a:srgbClr val="00B0F0"/>
                </a:solidFill>
                <a:effectLst>
                  <a:outerShdw blurRad="38100" dist="38100" dir="2700000" algn="tl">
                    <a:srgbClr val="000000"/>
                  </a:outerShdw>
                </a:effectLst>
                <a:cs typeface="Arial" charset="0"/>
              </a:rPr>
              <a:t>7. </a:t>
            </a:r>
            <a:r>
              <a:rPr lang="tr-TR" sz="4400" b="1" dirty="0">
                <a:solidFill>
                  <a:srgbClr val="00B0F0"/>
                </a:solidFill>
                <a:effectLst>
                  <a:outerShdw blurRad="38100" dist="38100" dir="2700000" algn="tl">
                    <a:srgbClr val="000000"/>
                  </a:outerShdw>
                </a:effectLst>
                <a:cs typeface="Arial" charset="0"/>
              </a:rPr>
              <a:t>YARATMA</a:t>
            </a:r>
            <a:r>
              <a:rPr lang="tr-TR" sz="4000" dirty="0">
                <a:solidFill>
                  <a:srgbClr val="00B0F0"/>
                </a:solidFill>
                <a:effectLst>
                  <a:outerShdw blurRad="38100" dist="38100" dir="2700000" algn="tl">
                    <a:srgbClr val="000000"/>
                  </a:outerShdw>
                </a:effectLst>
                <a:cs typeface="Arial" charset="0"/>
              </a:rPr>
              <a:t> </a:t>
            </a:r>
            <a:r>
              <a:rPr lang="tr-TR" sz="4000" b="1" dirty="0">
                <a:solidFill>
                  <a:schemeClr val="accent3"/>
                </a:solidFill>
                <a:effectLst>
                  <a:outerShdw blurRad="38100" dist="38100" dir="2700000" algn="tl">
                    <a:srgbClr val="000000"/>
                  </a:outerShdw>
                </a:effectLst>
                <a:cs typeface="Arial" charset="0"/>
              </a:rPr>
              <a:t>(Senteze eşdeğerdir. Yeni, orijinal bir şey ortaya koyma esastır.)</a:t>
            </a:r>
          </a:p>
          <a:p>
            <a:pPr>
              <a:buClr>
                <a:schemeClr val="hlink"/>
              </a:buClr>
              <a:buSzPct val="120000"/>
              <a:defRPr/>
            </a:pPr>
            <a:endParaRPr lang="tr-TR" sz="4000" dirty="0">
              <a:effectLst>
                <a:outerShdw blurRad="38100" dist="38100" dir="2700000" algn="tl">
                  <a:srgbClr val="000000"/>
                </a:outerShdw>
              </a:effectLst>
              <a:cs typeface="Arial" charset="0"/>
            </a:endParaRPr>
          </a:p>
          <a:p>
            <a:pPr lvl="1" algn="just">
              <a:buFontTx/>
              <a:buBlip>
                <a:blip r:embed="rId2"/>
              </a:buBlip>
              <a:defRPr/>
            </a:pPr>
            <a:r>
              <a:rPr lang="tr-TR" sz="4000" dirty="0">
                <a:effectLst>
                  <a:outerShdw blurRad="38100" dist="38100" dir="2700000" algn="tl">
                    <a:srgbClr val="000000"/>
                  </a:outerShdw>
                </a:effectLst>
                <a:cs typeface="Arial" charset="0"/>
              </a:rPr>
              <a:t>Yeni ve orijinal bir hareket yapabilme</a:t>
            </a:r>
          </a:p>
          <a:p>
            <a:pPr lvl="1">
              <a:buFontTx/>
              <a:buBlip>
                <a:blip r:embed="rId2"/>
              </a:buBlip>
              <a:defRPr/>
            </a:pPr>
            <a:r>
              <a:rPr lang="tr-TR" sz="4000" dirty="0">
                <a:effectLst>
                  <a:outerShdw blurRad="38100" dist="38100" dir="2700000" algn="tl">
                    <a:srgbClr val="000000"/>
                  </a:outerShdw>
                </a:effectLst>
                <a:cs typeface="Arial" charset="0"/>
              </a:rPr>
              <a:t>Duygu ve düşünlerini anlatan özgün bir resim yapabilme</a:t>
            </a:r>
            <a:endParaRPr lang="tr-TR" sz="3200" dirty="0">
              <a:cs typeface="Arial" charset="0"/>
            </a:endParaRP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3DDEF8A7-841E-4DA1-99D3-A8980CC61136}" type="slidenum">
              <a:rPr lang="tr-TR" smtClean="0"/>
              <a:pPr>
                <a:defRPr/>
              </a:pPr>
              <a:t>53</a:t>
            </a:fld>
            <a:endParaRPr lang="tr-TR"/>
          </a:p>
        </p:txBody>
      </p:sp>
    </p:spTree>
    <p:extLst>
      <p:ext uri="{BB962C8B-B14F-4D97-AF65-F5344CB8AC3E}">
        <p14:creationId xmlns:p14="http://schemas.microsoft.com/office/powerpoint/2010/main" val="2657012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6771984A-1589-419A-82F8-79BA6A991651}" type="slidenum">
              <a:rPr lang="tr-TR" smtClean="0"/>
              <a:pPr>
                <a:defRPr/>
              </a:pPr>
              <a:t>54</a:t>
            </a:fld>
            <a:endParaRPr lang="tr-TR"/>
          </a:p>
        </p:txBody>
      </p:sp>
    </p:spTree>
    <p:extLst>
      <p:ext uri="{BB962C8B-B14F-4D97-AF65-F5344CB8AC3E}">
        <p14:creationId xmlns:p14="http://schemas.microsoft.com/office/powerpoint/2010/main" val="183240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76F75EB5-C06D-4FAE-9E4F-CA4E2271CAE4}" type="slidenum">
              <a:rPr lang="tr-TR" smtClean="0"/>
              <a:pPr>
                <a:defRPr/>
              </a:pPr>
              <a:t>55</a:t>
            </a:fld>
            <a:endParaRPr lang="tr-TR"/>
          </a:p>
        </p:txBody>
      </p:sp>
    </p:spTree>
    <p:extLst>
      <p:ext uri="{BB962C8B-B14F-4D97-AF65-F5344CB8AC3E}">
        <p14:creationId xmlns:p14="http://schemas.microsoft.com/office/powerpoint/2010/main" val="2234342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CFFFBEE0-9C5C-47A5-AD13-550C14DDA52B}" type="slidenum">
              <a:rPr lang="tr-TR" smtClean="0"/>
              <a:pPr>
                <a:defRPr/>
              </a:pPr>
              <a:t>56</a:t>
            </a:fld>
            <a:endParaRPr lang="tr-TR"/>
          </a:p>
        </p:txBody>
      </p:sp>
    </p:spTree>
    <p:extLst>
      <p:ext uri="{BB962C8B-B14F-4D97-AF65-F5344CB8AC3E}">
        <p14:creationId xmlns:p14="http://schemas.microsoft.com/office/powerpoint/2010/main" val="3612228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ikdörtgen 1"/>
          <p:cNvSpPr>
            <a:spLocks noChangeArrowheads="1"/>
          </p:cNvSpPr>
          <p:nvPr/>
        </p:nvSpPr>
        <p:spPr bwMode="auto">
          <a:xfrm>
            <a:off x="2286000" y="3105150"/>
            <a:ext cx="624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2800" b="1">
                <a:solidFill>
                  <a:srgbClr val="FF0000"/>
                </a:solidFill>
                <a:cs typeface="Arial" charset="0"/>
              </a:rPr>
              <a:t>ÖĞRENME VE ÖĞRETME SÜRECİ</a:t>
            </a:r>
          </a:p>
          <a:p>
            <a:r>
              <a:rPr lang="tr-TR" sz="2800" b="1">
                <a:solidFill>
                  <a:srgbClr val="FF0000"/>
                </a:solidFill>
                <a:cs typeface="Arial" charset="0"/>
              </a:rPr>
              <a:t>              (Sınıf içinde ve dışında)</a:t>
            </a:r>
            <a:endParaRPr lang="tr-TR" sz="2800" b="1">
              <a:solidFill>
                <a:srgbClr val="FF0000"/>
              </a:solidFill>
            </a:endParaRP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3EF86B61-B211-4C24-AB88-28886CAB04DC}" type="slidenum">
              <a:rPr lang="tr-TR" smtClean="0"/>
              <a:pPr>
                <a:defRPr/>
              </a:pPr>
              <a:t>57</a:t>
            </a:fld>
            <a:endParaRPr lang="tr-TR"/>
          </a:p>
        </p:txBody>
      </p:sp>
    </p:spTree>
    <p:extLst>
      <p:ext uri="{BB962C8B-B14F-4D97-AF65-F5344CB8AC3E}">
        <p14:creationId xmlns:p14="http://schemas.microsoft.com/office/powerpoint/2010/main" val="316886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17500" y="52388"/>
            <a:ext cx="8637588" cy="1431925"/>
          </a:xfrm>
        </p:spPr>
        <p:txBody>
          <a:bodyPr>
            <a:normAutofit fontScale="90000"/>
          </a:bodyPr>
          <a:lstStyle/>
          <a:p>
            <a:pPr>
              <a:defRPr/>
            </a:pPr>
            <a:r>
              <a:rPr lang="tr-TR" b="1" u="sng"/>
              <a:t/>
            </a:r>
            <a:br>
              <a:rPr lang="tr-TR" b="1" u="sng"/>
            </a:br>
            <a:r>
              <a:rPr lang="tr-TR" b="1" u="sng"/>
              <a:t/>
            </a:r>
            <a:br>
              <a:rPr lang="tr-TR" b="1" u="sng"/>
            </a:br>
            <a:r>
              <a:rPr lang="en-US" b="1" u="sng"/>
              <a:t>Öğretim</a:t>
            </a:r>
            <a:br>
              <a:rPr lang="en-US" b="1" u="sng"/>
            </a:br>
            <a:endParaRPr lang="en-US" b="1" u="sng"/>
          </a:p>
        </p:txBody>
      </p:sp>
      <p:sp>
        <p:nvSpPr>
          <p:cNvPr id="35843" name="Rectangle 3"/>
          <p:cNvSpPr>
            <a:spLocks noGrp="1" noChangeArrowheads="1"/>
          </p:cNvSpPr>
          <p:nvPr>
            <p:ph type="body" idx="1"/>
          </p:nvPr>
        </p:nvSpPr>
        <p:spPr/>
        <p:txBody>
          <a:bodyPr/>
          <a:lstStyle/>
          <a:p>
            <a:r>
              <a:rPr lang="en-US" b="1" i="1" smtClean="0"/>
              <a:t>Önem </a:t>
            </a:r>
            <a:r>
              <a:rPr lang="en-US" b="1" i="1" smtClean="0">
                <a:solidFill>
                  <a:srgbClr val="FF0000"/>
                </a:solidFill>
              </a:rPr>
              <a:t>Kazanan</a:t>
            </a:r>
            <a:r>
              <a:rPr lang="en-US" b="1" i="1" smtClean="0"/>
              <a:t> </a:t>
            </a:r>
            <a:r>
              <a:rPr lang="tr-TR" b="1" i="1" smtClean="0">
                <a:sym typeface="Wingdings" pitchFamily="2" charset="2"/>
              </a:rPr>
              <a:t> </a:t>
            </a:r>
            <a:r>
              <a:rPr lang="en-US" b="1" i="1" smtClean="0"/>
              <a:t>Etkinlikler</a:t>
            </a:r>
            <a:endParaRPr lang="en-US" smtClean="0">
              <a:cs typeface="Times New Roman" pitchFamily="18" charset="0"/>
            </a:endParaRPr>
          </a:p>
          <a:p>
            <a:r>
              <a:rPr lang="en-US" smtClean="0"/>
              <a:t>Öğrencinin aktif katılımı</a:t>
            </a:r>
            <a:endParaRPr lang="tr-TR" smtClean="0"/>
          </a:p>
          <a:p>
            <a:r>
              <a:rPr lang="en-US" smtClean="0">
                <a:cs typeface="Times New Roman" pitchFamily="18" charset="0"/>
              </a:rPr>
              <a:t>Açık uçlu sorular, problemler, projeler</a:t>
            </a:r>
          </a:p>
          <a:p>
            <a:r>
              <a:rPr lang="en-US" smtClean="0">
                <a:cs typeface="Times New Roman" pitchFamily="18" charset="0"/>
              </a:rPr>
              <a:t>Teknolojinin yoğun kullan</a:t>
            </a:r>
            <a:r>
              <a:rPr lang="tr-TR" smtClean="0"/>
              <a:t>ı</a:t>
            </a:r>
            <a:r>
              <a:rPr lang="en-US" smtClean="0">
                <a:cs typeface="Times New Roman" pitchFamily="18" charset="0"/>
              </a:rPr>
              <a:t>m</a:t>
            </a:r>
            <a:r>
              <a:rPr lang="tr-TR" smtClean="0"/>
              <a:t>ı</a:t>
            </a:r>
            <a:endParaRPr lang="en-US" smtClean="0"/>
          </a:p>
          <a:p>
            <a:r>
              <a:rPr lang="en-US" smtClean="0">
                <a:cs typeface="Times New Roman" pitchFamily="18" charset="0"/>
              </a:rPr>
              <a:t>Farklı ö</a:t>
            </a:r>
            <a:r>
              <a:rPr lang="tr-TR" smtClean="0"/>
              <a:t>ğ</a:t>
            </a:r>
            <a:r>
              <a:rPr lang="en-US" smtClean="0">
                <a:cs typeface="Times New Roman" pitchFamily="18" charset="0"/>
              </a:rPr>
              <a:t>retim etkinlikleri</a:t>
            </a:r>
          </a:p>
          <a:p>
            <a:r>
              <a:rPr lang="en-US" smtClean="0">
                <a:cs typeface="Times New Roman" pitchFamily="18" charset="0"/>
              </a:rPr>
              <a:t>Yaz</a:t>
            </a:r>
            <a:r>
              <a:rPr lang="tr-TR" smtClean="0"/>
              <a:t>ı</a:t>
            </a:r>
            <a:r>
              <a:rPr lang="en-US" smtClean="0">
                <a:cs typeface="Times New Roman" pitchFamily="18" charset="0"/>
              </a:rPr>
              <a:t>l</a:t>
            </a:r>
            <a:r>
              <a:rPr lang="tr-TR" smtClean="0"/>
              <a:t>ı</a:t>
            </a:r>
            <a:r>
              <a:rPr lang="en-US" smtClean="0">
                <a:cs typeface="Times New Roman" pitchFamily="18" charset="0"/>
              </a:rPr>
              <a:t> ve sözlü ileti</a:t>
            </a:r>
            <a:r>
              <a:rPr lang="tr-TR" smtClean="0"/>
              <a:t>ş</a:t>
            </a:r>
            <a:r>
              <a:rPr lang="en-US" smtClean="0">
                <a:cs typeface="Times New Roman" pitchFamily="18" charset="0"/>
              </a:rPr>
              <a:t>im kurma becerileri</a:t>
            </a:r>
          </a:p>
          <a:p>
            <a:r>
              <a:rPr lang="en-US" smtClean="0">
                <a:cs typeface="Times New Roman" pitchFamily="18" charset="0"/>
              </a:rPr>
              <a:t>Grup çal</a:t>
            </a:r>
            <a:r>
              <a:rPr lang="tr-TR" smtClean="0"/>
              <a:t>ış</a:t>
            </a:r>
            <a:r>
              <a:rPr lang="en-US" smtClean="0">
                <a:cs typeface="Times New Roman" pitchFamily="18" charset="0"/>
              </a:rPr>
              <a:t>malar</a:t>
            </a:r>
            <a:r>
              <a:rPr lang="tr-TR" smtClean="0"/>
              <a:t>ı</a:t>
            </a:r>
            <a:r>
              <a:rPr lang="en-US" smtClean="0">
                <a:cs typeface="Times New Roman" pitchFamily="18" charset="0"/>
              </a:rPr>
              <a:t>, projeleri</a:t>
            </a:r>
          </a:p>
          <a:p>
            <a:endParaRPr lang="en-US" smtClean="0"/>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48E6D26D-857C-466A-81E8-05DE8F8D5AC1}" type="slidenum">
              <a:rPr lang="tr-TR" smtClean="0"/>
              <a:pPr>
                <a:defRPr/>
              </a:pPr>
              <a:t>58</a:t>
            </a:fld>
            <a:endParaRPr lang="tr-TR"/>
          </a:p>
        </p:txBody>
      </p:sp>
    </p:spTree>
    <p:extLst>
      <p:ext uri="{BB962C8B-B14F-4D97-AF65-F5344CB8AC3E}">
        <p14:creationId xmlns:p14="http://schemas.microsoft.com/office/powerpoint/2010/main" val="613692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144588"/>
            <a:ext cx="7772400" cy="608012"/>
          </a:xfrm>
        </p:spPr>
        <p:txBody>
          <a:bodyPr>
            <a:normAutofit fontScale="90000"/>
          </a:bodyPr>
          <a:lstStyle/>
          <a:p>
            <a:pPr>
              <a:defRPr/>
            </a:pPr>
            <a:endParaRPr lang="tr-TR"/>
          </a:p>
        </p:txBody>
      </p:sp>
      <p:sp>
        <p:nvSpPr>
          <p:cNvPr id="36867" name="Rectangle 3"/>
          <p:cNvSpPr>
            <a:spLocks noGrp="1" noChangeArrowheads="1"/>
          </p:cNvSpPr>
          <p:nvPr>
            <p:ph type="body" idx="1"/>
          </p:nvPr>
        </p:nvSpPr>
        <p:spPr>
          <a:xfrm>
            <a:off x="1568450" y="1447800"/>
            <a:ext cx="7499350" cy="4800600"/>
          </a:xfrm>
        </p:spPr>
        <p:txBody>
          <a:bodyPr/>
          <a:lstStyle/>
          <a:p>
            <a:r>
              <a:rPr lang="en-US" b="1" i="1" smtClean="0"/>
              <a:t>Önemi </a:t>
            </a:r>
            <a:r>
              <a:rPr lang="en-US" b="1" i="1" smtClean="0">
                <a:solidFill>
                  <a:srgbClr val="FF0000"/>
                </a:solidFill>
              </a:rPr>
              <a:t>Azalan</a:t>
            </a:r>
            <a:r>
              <a:rPr lang="en-US" b="1" i="1" smtClean="0"/>
              <a:t> </a:t>
            </a:r>
            <a:r>
              <a:rPr lang="tr-TR" b="1" i="1" smtClean="0">
                <a:sym typeface="Wingdings" pitchFamily="2" charset="2"/>
              </a:rPr>
              <a:t> </a:t>
            </a:r>
            <a:r>
              <a:rPr lang="en-US" b="1" i="1" smtClean="0"/>
              <a:t>Etkinlikler</a:t>
            </a:r>
            <a:endParaRPr lang="en-US" smtClean="0">
              <a:cs typeface="Times New Roman" pitchFamily="18" charset="0"/>
            </a:endParaRPr>
          </a:p>
          <a:p>
            <a:r>
              <a:rPr lang="en-US" smtClean="0"/>
              <a:t>Düz anlatım</a:t>
            </a:r>
            <a:endParaRPr lang="tr-TR" smtClean="0"/>
          </a:p>
          <a:p>
            <a:r>
              <a:rPr lang="en-US" smtClean="0"/>
              <a:t>Ö</a:t>
            </a:r>
            <a:r>
              <a:rPr lang="tr-TR" smtClean="0"/>
              <a:t>ğrencilerin</a:t>
            </a:r>
            <a:r>
              <a:rPr lang="tr-TR" smtClean="0">
                <a:latin typeface="Times New Roman" pitchFamily="18" charset="0"/>
              </a:rPr>
              <a:t> </a:t>
            </a:r>
            <a:r>
              <a:rPr lang="tr-TR" smtClean="0"/>
              <a:t>yalnızca</a:t>
            </a:r>
            <a:r>
              <a:rPr lang="tr-TR" smtClean="0">
                <a:latin typeface="Times New Roman" pitchFamily="18" charset="0"/>
              </a:rPr>
              <a:t> dinleyerek kat</a:t>
            </a:r>
            <a:r>
              <a:rPr lang="tr-TR" smtClean="0"/>
              <a:t>ı</a:t>
            </a:r>
            <a:r>
              <a:rPr lang="tr-TR" smtClean="0">
                <a:latin typeface="Times New Roman" pitchFamily="18" charset="0"/>
              </a:rPr>
              <a:t>ld</a:t>
            </a:r>
            <a:r>
              <a:rPr lang="tr-TR" smtClean="0"/>
              <a:t>ığı</a:t>
            </a:r>
            <a:r>
              <a:rPr lang="en-US" smtClean="0">
                <a:cs typeface="Times New Roman" pitchFamily="18" charset="0"/>
              </a:rPr>
              <a:t> öğretim etkinlikleri</a:t>
            </a:r>
          </a:p>
          <a:p>
            <a:r>
              <a:rPr lang="en-US" smtClean="0">
                <a:cs typeface="Times New Roman" pitchFamily="18" charset="0"/>
              </a:rPr>
              <a:t>Örnek durumun </a:t>
            </a:r>
            <a:r>
              <a:rPr lang="tr-TR" smtClean="0"/>
              <a:t>aynısını</a:t>
            </a:r>
            <a:r>
              <a:rPr lang="en-US" smtClean="0">
                <a:cs typeface="Times New Roman" pitchFamily="18" charset="0"/>
              </a:rPr>
              <a:t> tekrar eden al</a:t>
            </a:r>
            <a:r>
              <a:rPr lang="tr-TR" smtClean="0"/>
              <a:t>ı</a:t>
            </a:r>
            <a:r>
              <a:rPr lang="en-US" smtClean="0">
                <a:cs typeface="Times New Roman" pitchFamily="18" charset="0"/>
              </a:rPr>
              <a:t>şt</a:t>
            </a:r>
            <a:r>
              <a:rPr lang="tr-TR" smtClean="0"/>
              <a:t>ı</a:t>
            </a:r>
            <a:r>
              <a:rPr lang="en-US" smtClean="0">
                <a:cs typeface="Times New Roman" pitchFamily="18" charset="0"/>
              </a:rPr>
              <a:t>rmalar</a:t>
            </a:r>
          </a:p>
          <a:p>
            <a:r>
              <a:rPr lang="en-US" smtClean="0">
                <a:cs typeface="Times New Roman" pitchFamily="18" charset="0"/>
              </a:rPr>
              <a:t>Rutin al</a:t>
            </a:r>
            <a:r>
              <a:rPr lang="tr-TR" smtClean="0"/>
              <a:t>ış</a:t>
            </a:r>
            <a:r>
              <a:rPr lang="en-US" smtClean="0">
                <a:cs typeface="Times New Roman" pitchFamily="18" charset="0"/>
              </a:rPr>
              <a:t>t</a:t>
            </a:r>
            <a:r>
              <a:rPr lang="tr-TR" smtClean="0"/>
              <a:t>ı</a:t>
            </a:r>
            <a:r>
              <a:rPr lang="en-US" smtClean="0">
                <a:cs typeface="Times New Roman" pitchFamily="18" charset="0"/>
              </a:rPr>
              <a:t>rmalar</a:t>
            </a:r>
            <a:r>
              <a:rPr lang="tr-TR" smtClean="0"/>
              <a:t>, problemler</a:t>
            </a:r>
            <a:endParaRPr lang="en-US" smtClean="0"/>
          </a:p>
          <a:p>
            <a:endParaRPr lang="en-US" smtClean="0"/>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CD19BE19-6BF9-4CB5-894A-CCD60F263218}" type="slidenum">
              <a:rPr lang="tr-TR" smtClean="0"/>
              <a:pPr>
                <a:defRPr/>
              </a:pPr>
              <a:t>59</a:t>
            </a:fld>
            <a:endParaRPr lang="tr-TR"/>
          </a:p>
        </p:txBody>
      </p:sp>
    </p:spTree>
    <p:extLst>
      <p:ext uri="{BB962C8B-B14F-4D97-AF65-F5344CB8AC3E}">
        <p14:creationId xmlns:p14="http://schemas.microsoft.com/office/powerpoint/2010/main" val="3058239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a:p>
        </p:txBody>
      </p:sp>
      <p:sp>
        <p:nvSpPr>
          <p:cNvPr id="15363" name="İçerik Yer Tutucusu 2"/>
          <p:cNvSpPr>
            <a:spLocks noGrp="1"/>
          </p:cNvSpPr>
          <p:nvPr>
            <p:ph idx="1"/>
          </p:nvPr>
        </p:nvSpPr>
        <p:spPr/>
        <p:txBody>
          <a:bodyPr/>
          <a:lstStyle/>
          <a:p>
            <a:endParaRPr lang="tr-TR" sz="4000" smtClean="0">
              <a:solidFill>
                <a:srgbClr val="FF0000"/>
              </a:solidFill>
            </a:endParaRPr>
          </a:p>
          <a:p>
            <a:pPr marL="1114425" lvl="4" indent="0">
              <a:buFont typeface="Wingdings 2" pitchFamily="18" charset="2"/>
              <a:buNone/>
            </a:pPr>
            <a:endParaRPr lang="tr-TR" sz="2800" smtClean="0">
              <a:solidFill>
                <a:srgbClr val="FF0000"/>
              </a:solidFill>
            </a:endParaRPr>
          </a:p>
          <a:p>
            <a:pPr marL="1114425" lvl="4" indent="0">
              <a:buFont typeface="Wingdings 2" pitchFamily="18" charset="2"/>
              <a:buNone/>
            </a:pPr>
            <a:r>
              <a:rPr lang="tr-TR" sz="4800" smtClean="0">
                <a:solidFill>
                  <a:srgbClr val="FF0000"/>
                </a:solidFill>
              </a:rPr>
              <a:t>EĞİTİM ŞART </a:t>
            </a:r>
            <a:r>
              <a:rPr lang="tr-TR" sz="4800" smtClean="0">
                <a:solidFill>
                  <a:srgbClr val="FF0000"/>
                </a:solidFill>
                <a:sym typeface="Wingdings" pitchFamily="2" charset="2"/>
              </a:rPr>
              <a:t>    </a:t>
            </a:r>
            <a:endParaRPr lang="tr-TR" sz="4800" smtClean="0">
              <a:solidFill>
                <a:srgbClr val="FF0000"/>
              </a:solidFill>
            </a:endParaRPr>
          </a:p>
        </p:txBody>
      </p:sp>
      <p:sp>
        <p:nvSpPr>
          <p:cNvPr id="3" name="Veri Yer Tutucusu 2"/>
          <p:cNvSpPr>
            <a:spLocks noGrp="1"/>
          </p:cNvSpPr>
          <p:nvPr>
            <p:ph type="dt" sz="quarter" idx="10"/>
          </p:nvPr>
        </p:nvSpPr>
        <p:spPr/>
        <p:txBody>
          <a:bodyPr/>
          <a:lstStyle/>
          <a:p>
            <a:pPr>
              <a:defRPr/>
            </a:pPr>
            <a:r>
              <a:rPr lang="tr-TR" smtClean="0"/>
              <a:t>05.02.2019</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23D2B405-F3B0-4547-90CB-182101B58D26}" type="slidenum">
              <a:rPr lang="tr-TR" smtClean="0"/>
              <a:pPr>
                <a:defRPr/>
              </a:pPr>
              <a:t>6</a:t>
            </a:fld>
            <a:endParaRPr lang="tr-TR"/>
          </a:p>
        </p:txBody>
      </p:sp>
    </p:spTree>
    <p:extLst>
      <p:ext uri="{BB962C8B-B14F-4D97-AF65-F5344CB8AC3E}">
        <p14:creationId xmlns:p14="http://schemas.microsoft.com/office/powerpoint/2010/main" val="2397040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eaLnBrk="1" fontAlgn="auto" hangingPunct="1">
              <a:spcAft>
                <a:spcPts val="0"/>
              </a:spcAft>
              <a:defRPr/>
            </a:pPr>
            <a:r>
              <a:rPr lang="tr-TR" sz="2800" dirty="0" smtClean="0">
                <a:solidFill>
                  <a:srgbClr val="00B0F0"/>
                </a:solidFill>
                <a:latin typeface="Arial" pitchFamily="34" charset="0"/>
                <a:cs typeface="Arial" pitchFamily="34" charset="0"/>
              </a:rPr>
              <a:t>Eğitimde Güncel </a:t>
            </a:r>
            <a:r>
              <a:rPr lang="tr-TR" sz="2800" dirty="0" err="1" smtClean="0">
                <a:solidFill>
                  <a:srgbClr val="00B0F0"/>
                </a:solidFill>
                <a:latin typeface="Arial" pitchFamily="34" charset="0"/>
                <a:cs typeface="Arial" pitchFamily="34" charset="0"/>
              </a:rPr>
              <a:t>Strateji,Yaklaşım,Yöntem</a:t>
            </a:r>
            <a:r>
              <a:rPr lang="tr-TR" sz="2800" dirty="0" smtClean="0">
                <a:solidFill>
                  <a:srgbClr val="00B0F0"/>
                </a:solidFill>
                <a:latin typeface="Arial" pitchFamily="34" charset="0"/>
                <a:cs typeface="Arial" pitchFamily="34" charset="0"/>
              </a:rPr>
              <a:t> ve Teknikler</a:t>
            </a:r>
            <a:endParaRPr lang="tr-TR" sz="2800" dirty="0">
              <a:solidFill>
                <a:srgbClr val="00B0F0"/>
              </a:solidFill>
              <a:latin typeface="Arial" pitchFamily="34" charset="0"/>
              <a:cs typeface="Arial" pitchFamily="34" charset="0"/>
            </a:endParaRPr>
          </a:p>
        </p:txBody>
      </p:sp>
      <p:sp>
        <p:nvSpPr>
          <p:cNvPr id="70659" name="İçerik Yer Tutucusu 2"/>
          <p:cNvSpPr>
            <a:spLocks noGrp="1"/>
          </p:cNvSpPr>
          <p:nvPr>
            <p:ph idx="1"/>
          </p:nvPr>
        </p:nvSpPr>
        <p:spPr/>
        <p:txBody>
          <a:bodyPr/>
          <a:lstStyle/>
          <a:p>
            <a:pPr eaLnBrk="1" hangingPunct="1"/>
            <a:r>
              <a:rPr lang="tr-TR" sz="2800" dirty="0" smtClean="0">
                <a:latin typeface="Arial" charset="0"/>
                <a:cs typeface="Arial" charset="0"/>
              </a:rPr>
              <a:t>Yaparak yaşayarak </a:t>
            </a:r>
          </a:p>
          <a:p>
            <a:pPr eaLnBrk="1" hangingPunct="1"/>
            <a:r>
              <a:rPr lang="tr-TR" sz="2800" dirty="0" smtClean="0">
                <a:latin typeface="Arial" charset="0"/>
                <a:cs typeface="Arial" charset="0"/>
              </a:rPr>
              <a:t>Araştırma-Sorgulamaya dayalı </a:t>
            </a:r>
          </a:p>
          <a:p>
            <a:pPr eaLnBrk="1" hangingPunct="1"/>
            <a:r>
              <a:rPr lang="tr-TR" sz="2800" dirty="0" smtClean="0">
                <a:latin typeface="Arial" charset="0"/>
                <a:cs typeface="Arial" charset="0"/>
              </a:rPr>
              <a:t>Proje ve probleme dayalı </a:t>
            </a:r>
          </a:p>
          <a:p>
            <a:pPr eaLnBrk="1" hangingPunct="1"/>
            <a:r>
              <a:rPr lang="tr-TR" sz="2800" dirty="0" smtClean="0">
                <a:latin typeface="Arial" charset="0"/>
                <a:cs typeface="Arial" charset="0"/>
              </a:rPr>
              <a:t>Yaratıcı drama </a:t>
            </a:r>
          </a:p>
          <a:p>
            <a:pPr eaLnBrk="1" hangingPunct="1"/>
            <a:r>
              <a:rPr lang="tr-TR" sz="2800" dirty="0" err="1" smtClean="0">
                <a:latin typeface="Arial" charset="0"/>
                <a:cs typeface="Arial" charset="0"/>
              </a:rPr>
              <a:t>Sosyo</a:t>
            </a:r>
            <a:r>
              <a:rPr lang="tr-TR" sz="2800" dirty="0" smtClean="0">
                <a:latin typeface="Arial" charset="0"/>
                <a:cs typeface="Arial" charset="0"/>
              </a:rPr>
              <a:t>-bilimsel temelli </a:t>
            </a:r>
          </a:p>
          <a:p>
            <a:pPr eaLnBrk="1" hangingPunct="1"/>
            <a:r>
              <a:rPr lang="tr-TR" sz="2800" dirty="0" err="1" smtClean="0">
                <a:latin typeface="Arial" charset="0"/>
                <a:cs typeface="Arial" charset="0"/>
              </a:rPr>
              <a:t>Argümantasyona</a:t>
            </a:r>
            <a:r>
              <a:rPr lang="tr-TR" sz="2800" dirty="0" smtClean="0">
                <a:latin typeface="Arial" charset="0"/>
                <a:cs typeface="Arial" charset="0"/>
              </a:rPr>
              <a:t> dayalı</a:t>
            </a:r>
          </a:p>
          <a:p>
            <a:pPr eaLnBrk="1" hangingPunct="1"/>
            <a:r>
              <a:rPr lang="tr-TR" sz="2800" dirty="0" smtClean="0">
                <a:latin typeface="Arial" charset="0"/>
                <a:cs typeface="Arial" charset="0"/>
              </a:rPr>
              <a:t>Beyin fırtınası </a:t>
            </a:r>
          </a:p>
          <a:p>
            <a:pPr eaLnBrk="1" hangingPunct="1"/>
            <a:r>
              <a:rPr lang="tr-TR" sz="2800" dirty="0" err="1" smtClean="0">
                <a:latin typeface="Arial" charset="0"/>
                <a:cs typeface="Arial" charset="0"/>
              </a:rPr>
              <a:t>Flipped</a:t>
            </a:r>
            <a:r>
              <a:rPr lang="tr-TR" sz="2800" dirty="0" smtClean="0">
                <a:latin typeface="Arial" charset="0"/>
                <a:cs typeface="Arial" charset="0"/>
              </a:rPr>
              <a:t> </a:t>
            </a:r>
            <a:r>
              <a:rPr lang="tr-TR" sz="2800" dirty="0" err="1" smtClean="0">
                <a:latin typeface="Arial" charset="0"/>
                <a:cs typeface="Arial" charset="0"/>
              </a:rPr>
              <a:t>classroom</a:t>
            </a:r>
            <a:r>
              <a:rPr lang="tr-TR" sz="2800" dirty="0" smtClean="0">
                <a:latin typeface="Arial" charset="0"/>
                <a:cs typeface="Arial" charset="0"/>
              </a:rPr>
              <a:t> modeli…vb.</a:t>
            </a:r>
          </a:p>
        </p:txBody>
      </p:sp>
      <p:sp>
        <p:nvSpPr>
          <p:cNvPr id="3" name="Veri Yer Tutucusu 2"/>
          <p:cNvSpPr>
            <a:spLocks noGrp="1"/>
          </p:cNvSpPr>
          <p:nvPr>
            <p:ph type="dt" sz="quarter" idx="10"/>
          </p:nvPr>
        </p:nvSpPr>
        <p:spPr/>
        <p:txBody>
          <a:bodyPr/>
          <a:lstStyle/>
          <a:p>
            <a:pPr>
              <a:defRPr/>
            </a:pPr>
            <a:r>
              <a:rPr lang="tr-TR" smtClean="0"/>
              <a:t>05.02.2019</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DDDC6622-B26E-491D-AB42-9BF0D5D4F146}" type="slidenum">
              <a:rPr lang="tr-TR" smtClean="0"/>
              <a:pPr>
                <a:defRPr/>
              </a:pPr>
              <a:t>60</a:t>
            </a:fld>
            <a:endParaRPr lang="tr-TR"/>
          </a:p>
        </p:txBody>
      </p:sp>
    </p:spTree>
    <p:extLst>
      <p:ext uri="{BB962C8B-B14F-4D97-AF65-F5344CB8AC3E}">
        <p14:creationId xmlns:p14="http://schemas.microsoft.com/office/powerpoint/2010/main" val="819827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a:p>
        </p:txBody>
      </p:sp>
      <p:sp>
        <p:nvSpPr>
          <p:cNvPr id="71683" name="İçerik Yer Tutucusu 2"/>
          <p:cNvSpPr>
            <a:spLocks noGrp="1"/>
          </p:cNvSpPr>
          <p:nvPr>
            <p:ph idx="1"/>
          </p:nvPr>
        </p:nvSpPr>
        <p:spPr/>
        <p:txBody>
          <a:bodyPr/>
          <a:lstStyle/>
          <a:p>
            <a:endParaRPr lang="tr-TR" smtClean="0"/>
          </a:p>
          <a:p>
            <a:endParaRPr lang="tr-TR" smtClean="0"/>
          </a:p>
          <a:p>
            <a:pPr algn="ctr"/>
            <a:r>
              <a:rPr lang="tr-TR" smtClean="0">
                <a:solidFill>
                  <a:srgbClr val="FF0000"/>
                </a:solidFill>
              </a:rPr>
              <a:t>ETKİLİ VE KALICI ÖĞRENMELER  İÇİN ????????</a:t>
            </a:r>
          </a:p>
        </p:txBody>
      </p:sp>
      <p:sp>
        <p:nvSpPr>
          <p:cNvPr id="3" name="Veri Yer Tutucusu 2"/>
          <p:cNvSpPr>
            <a:spLocks noGrp="1"/>
          </p:cNvSpPr>
          <p:nvPr>
            <p:ph type="dt" sz="quarter" idx="10"/>
          </p:nvPr>
        </p:nvSpPr>
        <p:spPr/>
        <p:txBody>
          <a:bodyPr/>
          <a:lstStyle/>
          <a:p>
            <a:pPr>
              <a:defRPr/>
            </a:pPr>
            <a:r>
              <a:rPr lang="tr-TR" smtClean="0"/>
              <a:t>05.02.2019</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925DF9A5-0F6B-460B-91A8-43F37D65FF27}" type="slidenum">
              <a:rPr lang="tr-TR" smtClean="0"/>
              <a:pPr>
                <a:defRPr/>
              </a:pPr>
              <a:t>61</a:t>
            </a:fld>
            <a:endParaRPr lang="tr-TR"/>
          </a:p>
        </p:txBody>
      </p:sp>
    </p:spTree>
    <p:extLst>
      <p:ext uri="{BB962C8B-B14F-4D97-AF65-F5344CB8AC3E}">
        <p14:creationId xmlns:p14="http://schemas.microsoft.com/office/powerpoint/2010/main" val="651570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a:p>
        </p:txBody>
      </p:sp>
      <p:pic>
        <p:nvPicPr>
          <p:cNvPr id="7270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584" y="332656"/>
            <a:ext cx="7632848" cy="61206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Veri Yer Tutucusu 2"/>
          <p:cNvSpPr>
            <a:spLocks noGrp="1"/>
          </p:cNvSpPr>
          <p:nvPr>
            <p:ph type="dt" sz="quarter" idx="10"/>
          </p:nvPr>
        </p:nvSpPr>
        <p:spPr/>
        <p:txBody>
          <a:bodyPr/>
          <a:lstStyle/>
          <a:p>
            <a:pPr>
              <a:defRPr/>
            </a:pPr>
            <a:r>
              <a:rPr lang="tr-TR" smtClean="0"/>
              <a:t>05.02.2019</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A9EC69CD-22F1-48C2-8D51-D298870536A9}" type="slidenum">
              <a:rPr lang="tr-TR" smtClean="0"/>
              <a:pPr>
                <a:defRPr/>
              </a:pPr>
              <a:t>62</a:t>
            </a:fld>
            <a:endParaRPr lang="tr-TR"/>
          </a:p>
        </p:txBody>
      </p:sp>
    </p:spTree>
    <p:extLst>
      <p:ext uri="{BB962C8B-B14F-4D97-AF65-F5344CB8AC3E}">
        <p14:creationId xmlns:p14="http://schemas.microsoft.com/office/powerpoint/2010/main" val="4015940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ayt Numarası Yer Tutucusu 29"/>
          <p:cNvSpPr>
            <a:spLocks noGrp="1"/>
          </p:cNvSpPr>
          <p:nvPr>
            <p:ph type="sldNum" sz="quarter" idx="12"/>
          </p:nvPr>
        </p:nvSpPr>
        <p:spPr/>
        <p:txBody>
          <a:bodyPr/>
          <a:lstStyle/>
          <a:p>
            <a:pPr>
              <a:defRPr/>
            </a:pPr>
            <a:fld id="{96BADC8D-B71B-4C3A-A755-2B8D81960017}" type="slidenum">
              <a:rPr lang="en-US"/>
              <a:pPr>
                <a:defRPr/>
              </a:pPr>
              <a:t>63</a:t>
            </a:fld>
            <a:endParaRPr lang="en-US"/>
          </a:p>
        </p:txBody>
      </p:sp>
      <p:grpSp>
        <p:nvGrpSpPr>
          <p:cNvPr id="73731" name="Group 2"/>
          <p:cNvGrpSpPr>
            <a:grpSpLocks/>
          </p:cNvGrpSpPr>
          <p:nvPr/>
        </p:nvGrpSpPr>
        <p:grpSpPr bwMode="auto">
          <a:xfrm>
            <a:off x="685800" y="1196975"/>
            <a:ext cx="8204200" cy="5259388"/>
            <a:chOff x="240" y="1099"/>
            <a:chExt cx="5542" cy="3317"/>
          </a:xfrm>
        </p:grpSpPr>
        <p:pic>
          <p:nvPicPr>
            <p:cNvPr id="73735"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 y="1127"/>
              <a:ext cx="1735" cy="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736" name="Group 4"/>
            <p:cNvGrpSpPr>
              <a:grpSpLocks/>
            </p:cNvGrpSpPr>
            <p:nvPr/>
          </p:nvGrpSpPr>
          <p:grpSpPr bwMode="auto">
            <a:xfrm>
              <a:off x="240" y="1099"/>
              <a:ext cx="1219" cy="499"/>
              <a:chOff x="671" y="1078"/>
              <a:chExt cx="1219" cy="499"/>
            </a:xfrm>
          </p:grpSpPr>
          <p:pic>
            <p:nvPicPr>
              <p:cNvPr id="73759"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 y="1078"/>
                <a:ext cx="121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60" name="Rectangle 6"/>
              <p:cNvSpPr>
                <a:spLocks noChangeArrowheads="1"/>
              </p:cNvSpPr>
              <p:nvPr/>
            </p:nvSpPr>
            <p:spPr bwMode="auto">
              <a:xfrm>
                <a:off x="730" y="1181"/>
                <a:ext cx="65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hangingPunct="0"/>
                <a:r>
                  <a:rPr lang="en-AU">
                    <a:solidFill>
                      <a:srgbClr val="FFFF00"/>
                    </a:solidFill>
                    <a:latin typeface="Arial Rounded MT Bold" pitchFamily="34" charset="0"/>
                    <a:cs typeface="Arial" charset="0"/>
                  </a:rPr>
                  <a:t>% 10</a:t>
                </a:r>
              </a:p>
            </p:txBody>
          </p:sp>
        </p:grpSp>
        <p:grpSp>
          <p:nvGrpSpPr>
            <p:cNvPr id="73737" name="Group 7"/>
            <p:cNvGrpSpPr>
              <a:grpSpLocks/>
            </p:cNvGrpSpPr>
            <p:nvPr/>
          </p:nvGrpSpPr>
          <p:grpSpPr bwMode="auto">
            <a:xfrm>
              <a:off x="240" y="1579"/>
              <a:ext cx="1219" cy="499"/>
              <a:chOff x="671" y="1558"/>
              <a:chExt cx="1219" cy="499"/>
            </a:xfrm>
          </p:grpSpPr>
          <p:pic>
            <p:nvPicPr>
              <p:cNvPr id="73757" name="Picture 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 y="1558"/>
                <a:ext cx="121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8" name="Rectangle 9"/>
              <p:cNvSpPr>
                <a:spLocks noChangeArrowheads="1"/>
              </p:cNvSpPr>
              <p:nvPr/>
            </p:nvSpPr>
            <p:spPr bwMode="auto">
              <a:xfrm>
                <a:off x="730" y="1661"/>
                <a:ext cx="65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hangingPunct="0"/>
                <a:r>
                  <a:rPr lang="en-AU">
                    <a:solidFill>
                      <a:srgbClr val="FFFF00"/>
                    </a:solidFill>
                    <a:latin typeface="Arial Rounded MT Bold" pitchFamily="34" charset="0"/>
                    <a:cs typeface="Arial" charset="0"/>
                  </a:rPr>
                  <a:t>% 20</a:t>
                </a:r>
              </a:p>
            </p:txBody>
          </p:sp>
        </p:grpSp>
        <p:grpSp>
          <p:nvGrpSpPr>
            <p:cNvPr id="73738" name="Group 10"/>
            <p:cNvGrpSpPr>
              <a:grpSpLocks/>
            </p:cNvGrpSpPr>
            <p:nvPr/>
          </p:nvGrpSpPr>
          <p:grpSpPr bwMode="auto">
            <a:xfrm>
              <a:off x="240" y="2059"/>
              <a:ext cx="1219" cy="499"/>
              <a:chOff x="671" y="2038"/>
              <a:chExt cx="1219" cy="499"/>
            </a:xfrm>
          </p:grpSpPr>
          <p:pic>
            <p:nvPicPr>
              <p:cNvPr id="73755" name="Picture 1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 y="2038"/>
                <a:ext cx="121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6" name="Rectangle 12"/>
              <p:cNvSpPr>
                <a:spLocks noChangeArrowheads="1"/>
              </p:cNvSpPr>
              <p:nvPr/>
            </p:nvSpPr>
            <p:spPr bwMode="auto">
              <a:xfrm>
                <a:off x="730" y="2141"/>
                <a:ext cx="65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hangingPunct="0"/>
                <a:r>
                  <a:rPr lang="en-AU">
                    <a:solidFill>
                      <a:srgbClr val="FFFF00"/>
                    </a:solidFill>
                    <a:latin typeface="Arial Rounded MT Bold" pitchFamily="34" charset="0"/>
                    <a:cs typeface="Arial" charset="0"/>
                  </a:rPr>
                  <a:t>% 30</a:t>
                </a:r>
              </a:p>
            </p:txBody>
          </p:sp>
        </p:grpSp>
        <p:grpSp>
          <p:nvGrpSpPr>
            <p:cNvPr id="73739" name="Group 13"/>
            <p:cNvGrpSpPr>
              <a:grpSpLocks/>
            </p:cNvGrpSpPr>
            <p:nvPr/>
          </p:nvGrpSpPr>
          <p:grpSpPr bwMode="auto">
            <a:xfrm>
              <a:off x="240" y="2539"/>
              <a:ext cx="1219" cy="499"/>
              <a:chOff x="671" y="2518"/>
              <a:chExt cx="1219" cy="499"/>
            </a:xfrm>
          </p:grpSpPr>
          <p:pic>
            <p:nvPicPr>
              <p:cNvPr id="73753" name="Picture 14"/>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 y="2518"/>
                <a:ext cx="121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4" name="Rectangle 15"/>
              <p:cNvSpPr>
                <a:spLocks noChangeArrowheads="1"/>
              </p:cNvSpPr>
              <p:nvPr/>
            </p:nvSpPr>
            <p:spPr bwMode="auto">
              <a:xfrm>
                <a:off x="730" y="2621"/>
                <a:ext cx="65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hangingPunct="0"/>
                <a:r>
                  <a:rPr lang="en-AU">
                    <a:solidFill>
                      <a:srgbClr val="FFFF00"/>
                    </a:solidFill>
                    <a:latin typeface="Arial Rounded MT Bold" pitchFamily="34" charset="0"/>
                    <a:cs typeface="Arial" charset="0"/>
                  </a:rPr>
                  <a:t>% 50</a:t>
                </a:r>
              </a:p>
            </p:txBody>
          </p:sp>
        </p:grpSp>
        <p:grpSp>
          <p:nvGrpSpPr>
            <p:cNvPr id="73740" name="Group 16"/>
            <p:cNvGrpSpPr>
              <a:grpSpLocks/>
            </p:cNvGrpSpPr>
            <p:nvPr/>
          </p:nvGrpSpPr>
          <p:grpSpPr bwMode="auto">
            <a:xfrm>
              <a:off x="240" y="3019"/>
              <a:ext cx="1219" cy="499"/>
              <a:chOff x="671" y="2998"/>
              <a:chExt cx="1219" cy="499"/>
            </a:xfrm>
          </p:grpSpPr>
          <p:pic>
            <p:nvPicPr>
              <p:cNvPr id="73751" name="Picture 1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1" y="2998"/>
                <a:ext cx="121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2" name="Rectangle 18"/>
              <p:cNvSpPr>
                <a:spLocks noChangeArrowheads="1"/>
              </p:cNvSpPr>
              <p:nvPr/>
            </p:nvSpPr>
            <p:spPr bwMode="auto">
              <a:xfrm>
                <a:off x="730" y="3101"/>
                <a:ext cx="65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hangingPunct="0"/>
                <a:r>
                  <a:rPr lang="en-AU">
                    <a:solidFill>
                      <a:srgbClr val="FFFF00"/>
                    </a:solidFill>
                    <a:latin typeface="Arial Rounded MT Bold" pitchFamily="34" charset="0"/>
                    <a:cs typeface="Arial" charset="0"/>
                  </a:rPr>
                  <a:t>% 70</a:t>
                </a:r>
              </a:p>
            </p:txBody>
          </p:sp>
        </p:grpSp>
        <p:grpSp>
          <p:nvGrpSpPr>
            <p:cNvPr id="73741" name="Group 19"/>
            <p:cNvGrpSpPr>
              <a:grpSpLocks/>
            </p:cNvGrpSpPr>
            <p:nvPr/>
          </p:nvGrpSpPr>
          <p:grpSpPr bwMode="auto">
            <a:xfrm>
              <a:off x="240" y="3499"/>
              <a:ext cx="1219" cy="499"/>
              <a:chOff x="671" y="3478"/>
              <a:chExt cx="1219" cy="499"/>
            </a:xfrm>
          </p:grpSpPr>
          <p:pic>
            <p:nvPicPr>
              <p:cNvPr id="73749" name="Picture 20"/>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1" y="3478"/>
                <a:ext cx="121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0" name="Rectangle 21"/>
              <p:cNvSpPr>
                <a:spLocks noChangeArrowheads="1"/>
              </p:cNvSpPr>
              <p:nvPr/>
            </p:nvSpPr>
            <p:spPr bwMode="auto">
              <a:xfrm>
                <a:off x="730" y="3581"/>
                <a:ext cx="65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hangingPunct="0"/>
                <a:r>
                  <a:rPr lang="en-AU">
                    <a:solidFill>
                      <a:srgbClr val="FFFF00"/>
                    </a:solidFill>
                    <a:latin typeface="Arial Rounded MT Bold" pitchFamily="34" charset="0"/>
                    <a:cs typeface="Arial" charset="0"/>
                  </a:rPr>
                  <a:t>% 90</a:t>
                </a:r>
              </a:p>
            </p:txBody>
          </p:sp>
        </p:grpSp>
        <p:sp>
          <p:nvSpPr>
            <p:cNvPr id="543766" name="Rectangle 22"/>
            <p:cNvSpPr>
              <a:spLocks noChangeArrowheads="1"/>
            </p:cNvSpPr>
            <p:nvPr/>
          </p:nvSpPr>
          <p:spPr bwMode="auto">
            <a:xfrm>
              <a:off x="1488" y="1173"/>
              <a:ext cx="980" cy="288"/>
            </a:xfrm>
            <a:prstGeom prst="rect">
              <a:avLst/>
            </a:prstGeom>
            <a:noFill/>
            <a:ln w="9525">
              <a:noFill/>
              <a:miter lim="800000"/>
              <a:headEnd/>
              <a:tailEnd/>
            </a:ln>
            <a:effectLst/>
          </p:spPr>
          <p:txBody>
            <a:bodyPr wrap="none" lIns="92075" tIns="46038" rIns="92075" bIns="46038">
              <a:spAutoFit/>
            </a:bodyPr>
            <a:lstStyle/>
            <a:p>
              <a:pPr eaLnBrk="0" hangingPunct="0">
                <a:defRPr/>
              </a:pPr>
              <a:r>
                <a:rPr lang="en-AU" b="1">
                  <a:solidFill>
                    <a:srgbClr val="000000"/>
                  </a:solidFill>
                  <a:effectLst>
                    <a:outerShdw blurRad="38100" dist="38100" dir="2700000" algn="tl">
                      <a:srgbClr val="C0C0C0"/>
                    </a:outerShdw>
                  </a:effectLst>
                  <a:latin typeface="Verdana" pitchFamily="34" charset="0"/>
                  <a:cs typeface="Arial" charset="0"/>
                </a:rPr>
                <a:t>OKUMA</a:t>
              </a:r>
            </a:p>
          </p:txBody>
        </p:sp>
        <p:sp>
          <p:nvSpPr>
            <p:cNvPr id="543767" name="Rectangle 23"/>
            <p:cNvSpPr>
              <a:spLocks noChangeArrowheads="1"/>
            </p:cNvSpPr>
            <p:nvPr/>
          </p:nvSpPr>
          <p:spPr bwMode="auto">
            <a:xfrm>
              <a:off x="1488" y="1653"/>
              <a:ext cx="966" cy="288"/>
            </a:xfrm>
            <a:prstGeom prst="rect">
              <a:avLst/>
            </a:prstGeom>
            <a:noFill/>
            <a:ln w="9525">
              <a:noFill/>
              <a:miter lim="800000"/>
              <a:headEnd/>
              <a:tailEnd/>
            </a:ln>
            <a:effectLst/>
          </p:spPr>
          <p:txBody>
            <a:bodyPr wrap="none" lIns="92075" tIns="46038" rIns="92075" bIns="46038">
              <a:spAutoFit/>
            </a:bodyPr>
            <a:lstStyle/>
            <a:p>
              <a:pPr eaLnBrk="0" hangingPunct="0">
                <a:defRPr/>
              </a:pPr>
              <a:r>
                <a:rPr lang="en-AU" b="1">
                  <a:solidFill>
                    <a:srgbClr val="000000"/>
                  </a:solidFill>
                  <a:effectLst>
                    <a:outerShdw blurRad="38100" dist="38100" dir="2700000" algn="tl">
                      <a:srgbClr val="C0C0C0"/>
                    </a:outerShdw>
                  </a:effectLst>
                  <a:latin typeface="Verdana" pitchFamily="34" charset="0"/>
                  <a:cs typeface="Arial" charset="0"/>
                </a:rPr>
                <a:t>DUYMA</a:t>
              </a:r>
            </a:p>
          </p:txBody>
        </p:sp>
        <p:sp>
          <p:nvSpPr>
            <p:cNvPr id="543768" name="Rectangle 24"/>
            <p:cNvSpPr>
              <a:spLocks noChangeArrowheads="1"/>
            </p:cNvSpPr>
            <p:nvPr/>
          </p:nvSpPr>
          <p:spPr bwMode="auto">
            <a:xfrm>
              <a:off x="1440" y="2133"/>
              <a:ext cx="963" cy="278"/>
            </a:xfrm>
            <a:prstGeom prst="rect">
              <a:avLst/>
            </a:prstGeom>
            <a:noFill/>
            <a:ln w="9525">
              <a:noFill/>
              <a:miter lim="800000"/>
              <a:headEnd/>
              <a:tailEnd/>
            </a:ln>
            <a:effectLst/>
          </p:spPr>
          <p:txBody>
            <a:bodyPr wrap="none" lIns="92075" tIns="46038" rIns="92075" bIns="46038">
              <a:spAutoFit/>
            </a:bodyPr>
            <a:lstStyle/>
            <a:p>
              <a:pPr eaLnBrk="0" hangingPunct="0">
                <a:defRPr/>
              </a:pPr>
              <a:r>
                <a:rPr lang="en-AU" b="1">
                  <a:solidFill>
                    <a:srgbClr val="000000"/>
                  </a:solidFill>
                  <a:effectLst>
                    <a:outerShdw blurRad="38100" dist="38100" dir="2700000" algn="tl">
                      <a:srgbClr val="C0C0C0"/>
                    </a:outerShdw>
                  </a:effectLst>
                  <a:latin typeface="Verdana" pitchFamily="34" charset="0"/>
                  <a:cs typeface="Arial" charset="0"/>
                </a:rPr>
                <a:t>GÖRME</a:t>
              </a:r>
            </a:p>
          </p:txBody>
        </p:sp>
        <p:sp>
          <p:nvSpPr>
            <p:cNvPr id="543769" name="Rectangle 25"/>
            <p:cNvSpPr>
              <a:spLocks noChangeArrowheads="1"/>
            </p:cNvSpPr>
            <p:nvPr/>
          </p:nvSpPr>
          <p:spPr bwMode="auto">
            <a:xfrm>
              <a:off x="1440" y="2613"/>
              <a:ext cx="2220" cy="288"/>
            </a:xfrm>
            <a:prstGeom prst="rect">
              <a:avLst/>
            </a:prstGeom>
            <a:noFill/>
            <a:ln w="9525">
              <a:noFill/>
              <a:miter lim="800000"/>
              <a:headEnd/>
              <a:tailEnd/>
            </a:ln>
            <a:effectLst/>
          </p:spPr>
          <p:txBody>
            <a:bodyPr wrap="none" lIns="92075" tIns="46038" rIns="92075" bIns="46038">
              <a:spAutoFit/>
            </a:bodyPr>
            <a:lstStyle/>
            <a:p>
              <a:pPr eaLnBrk="0" hangingPunct="0">
                <a:defRPr/>
              </a:pPr>
              <a:r>
                <a:rPr lang="en-AU" b="1">
                  <a:solidFill>
                    <a:srgbClr val="000000"/>
                  </a:solidFill>
                  <a:effectLst>
                    <a:outerShdw blurRad="38100" dist="38100" dir="2700000" algn="tl">
                      <a:srgbClr val="C0C0C0"/>
                    </a:outerShdw>
                  </a:effectLst>
                  <a:latin typeface="Verdana" pitchFamily="34" charset="0"/>
                  <a:cs typeface="Arial" charset="0"/>
                </a:rPr>
                <a:t>DUYMA ve GÖRME</a:t>
              </a:r>
            </a:p>
          </p:txBody>
        </p:sp>
        <p:sp>
          <p:nvSpPr>
            <p:cNvPr id="543770" name="Rectangle 26"/>
            <p:cNvSpPr>
              <a:spLocks noChangeArrowheads="1"/>
            </p:cNvSpPr>
            <p:nvPr/>
          </p:nvSpPr>
          <p:spPr bwMode="auto">
            <a:xfrm>
              <a:off x="1440" y="3093"/>
              <a:ext cx="1203" cy="278"/>
            </a:xfrm>
            <a:prstGeom prst="rect">
              <a:avLst/>
            </a:prstGeom>
            <a:noFill/>
            <a:ln w="9525">
              <a:noFill/>
              <a:miter lim="800000"/>
              <a:headEnd/>
              <a:tailEnd/>
            </a:ln>
            <a:effectLst/>
          </p:spPr>
          <p:txBody>
            <a:bodyPr wrap="none" lIns="92075" tIns="46038" rIns="92075" bIns="46038">
              <a:spAutoFit/>
            </a:bodyPr>
            <a:lstStyle/>
            <a:p>
              <a:pPr eaLnBrk="0" hangingPunct="0">
                <a:defRPr/>
              </a:pPr>
              <a:r>
                <a:rPr lang="en-AU" b="1">
                  <a:solidFill>
                    <a:srgbClr val="000000"/>
                  </a:solidFill>
                  <a:effectLst>
                    <a:outerShdw blurRad="38100" dist="38100" dir="2700000" algn="tl">
                      <a:srgbClr val="C0C0C0"/>
                    </a:outerShdw>
                  </a:effectLst>
                  <a:latin typeface="Verdana" pitchFamily="34" charset="0"/>
                  <a:cs typeface="Arial" charset="0"/>
                </a:rPr>
                <a:t>SÖYLEME</a:t>
              </a:r>
            </a:p>
          </p:txBody>
        </p:sp>
        <p:sp>
          <p:nvSpPr>
            <p:cNvPr id="543771" name="Rectangle 27"/>
            <p:cNvSpPr>
              <a:spLocks noChangeArrowheads="1"/>
            </p:cNvSpPr>
            <p:nvPr/>
          </p:nvSpPr>
          <p:spPr bwMode="auto">
            <a:xfrm>
              <a:off x="1440" y="3573"/>
              <a:ext cx="942" cy="288"/>
            </a:xfrm>
            <a:prstGeom prst="rect">
              <a:avLst/>
            </a:prstGeom>
            <a:noFill/>
            <a:ln w="9525">
              <a:noFill/>
              <a:miter lim="800000"/>
              <a:headEnd/>
              <a:tailEnd/>
            </a:ln>
            <a:effectLst/>
          </p:spPr>
          <p:txBody>
            <a:bodyPr wrap="none" lIns="92075" tIns="46038" rIns="92075" bIns="46038">
              <a:spAutoFit/>
            </a:bodyPr>
            <a:lstStyle/>
            <a:p>
              <a:pPr eaLnBrk="0" hangingPunct="0">
                <a:defRPr/>
              </a:pPr>
              <a:r>
                <a:rPr lang="en-AU" b="1">
                  <a:solidFill>
                    <a:srgbClr val="000000"/>
                  </a:solidFill>
                  <a:effectLst>
                    <a:outerShdw blurRad="38100" dist="38100" dir="2700000" algn="tl">
                      <a:srgbClr val="C0C0C0"/>
                    </a:outerShdw>
                  </a:effectLst>
                  <a:latin typeface="Verdana" pitchFamily="34" charset="0"/>
                  <a:cs typeface="Arial" charset="0"/>
                </a:rPr>
                <a:t>YAPMA</a:t>
              </a:r>
            </a:p>
          </p:txBody>
        </p:sp>
        <p:sp>
          <p:nvSpPr>
            <p:cNvPr id="543772" name="Rectangle 28"/>
            <p:cNvSpPr>
              <a:spLocks noChangeArrowheads="1"/>
            </p:cNvSpPr>
            <p:nvPr/>
          </p:nvSpPr>
          <p:spPr bwMode="auto">
            <a:xfrm>
              <a:off x="3854" y="2180"/>
              <a:ext cx="1928" cy="322"/>
            </a:xfrm>
            <a:prstGeom prst="rect">
              <a:avLst/>
            </a:prstGeom>
            <a:noFill/>
            <a:ln w="9525">
              <a:noFill/>
              <a:miter lim="800000"/>
              <a:headEnd/>
              <a:tailEnd/>
            </a:ln>
            <a:effectLst>
              <a:outerShdw dist="35921" dir="2700000" algn="ctr" rotWithShape="0">
                <a:schemeClr val="bg2"/>
              </a:outerShdw>
            </a:effectLst>
          </p:spPr>
          <p:txBody>
            <a:bodyPr wrap="none" lIns="92075" tIns="46038" rIns="92075" bIns="46038">
              <a:spAutoFit/>
            </a:bodyPr>
            <a:lstStyle/>
            <a:p>
              <a:pPr eaLnBrk="0" hangingPunct="0">
                <a:defRPr/>
              </a:pPr>
              <a:r>
                <a:rPr lang="en-AU" sz="2800" b="1" dirty="0" err="1">
                  <a:solidFill>
                    <a:srgbClr val="00B0F0"/>
                  </a:solidFill>
                  <a:effectLst>
                    <a:outerShdw blurRad="38100" dist="38100" dir="2700000" algn="tl">
                      <a:srgbClr val="C0C0C0"/>
                    </a:outerShdw>
                  </a:effectLst>
                  <a:latin typeface="Verdana" pitchFamily="34" charset="0"/>
                  <a:cs typeface="Arial" charset="0"/>
                </a:rPr>
                <a:t>Akılda</a:t>
              </a:r>
              <a:r>
                <a:rPr lang="en-AU" sz="2800" b="1" dirty="0">
                  <a:solidFill>
                    <a:srgbClr val="00B0F0"/>
                  </a:solidFill>
                  <a:effectLst>
                    <a:outerShdw blurRad="38100" dist="38100" dir="2700000" algn="tl">
                      <a:srgbClr val="C0C0C0"/>
                    </a:outerShdw>
                  </a:effectLst>
                  <a:latin typeface="Verdana" pitchFamily="34" charset="0"/>
                  <a:cs typeface="Arial" charset="0"/>
                </a:rPr>
                <a:t> </a:t>
              </a:r>
              <a:r>
                <a:rPr lang="en-AU" sz="2800" b="1" dirty="0" err="1">
                  <a:solidFill>
                    <a:srgbClr val="00B0F0"/>
                  </a:solidFill>
                  <a:effectLst>
                    <a:outerShdw blurRad="38100" dist="38100" dir="2700000" algn="tl">
                      <a:srgbClr val="C0C0C0"/>
                    </a:outerShdw>
                  </a:effectLst>
                  <a:latin typeface="Verdana" pitchFamily="34" charset="0"/>
                  <a:cs typeface="Arial" charset="0"/>
                </a:rPr>
                <a:t>Tutma</a:t>
              </a:r>
              <a:endParaRPr lang="en-AU" sz="2800" b="1" dirty="0">
                <a:solidFill>
                  <a:srgbClr val="00B0F0"/>
                </a:solidFill>
                <a:effectLst>
                  <a:outerShdw blurRad="38100" dist="38100" dir="2700000" algn="tl">
                    <a:srgbClr val="C0C0C0"/>
                  </a:outerShdw>
                </a:effectLst>
                <a:latin typeface="Verdana" pitchFamily="34" charset="0"/>
                <a:cs typeface="Arial" charset="0"/>
              </a:endParaRPr>
            </a:p>
          </p:txBody>
        </p:sp>
      </p:grpSp>
      <p:sp>
        <p:nvSpPr>
          <p:cNvPr id="73732" name="Text Box 29"/>
          <p:cNvSpPr txBox="1">
            <a:spLocks noChangeArrowheads="1"/>
          </p:cNvSpPr>
          <p:nvPr/>
        </p:nvSpPr>
        <p:spPr bwMode="auto">
          <a:xfrm>
            <a:off x="1358900" y="333375"/>
            <a:ext cx="473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2800" b="1">
                <a:solidFill>
                  <a:srgbClr val="00B0F0"/>
                </a:solidFill>
                <a:latin typeface="Helvetica" pitchFamily="34" charset="0"/>
                <a:cs typeface="Arial" charset="0"/>
              </a:rPr>
              <a:t>Öğrenilenlerin Kalıcılığı</a:t>
            </a: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Tree>
    <p:extLst>
      <p:ext uri="{BB962C8B-B14F-4D97-AF65-F5344CB8AC3E}">
        <p14:creationId xmlns:p14="http://schemas.microsoft.com/office/powerpoint/2010/main" val="279596343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a:p>
        </p:txBody>
      </p:sp>
      <p:sp>
        <p:nvSpPr>
          <p:cNvPr id="74755" name="İçerik Yer Tutucusu 2"/>
          <p:cNvSpPr>
            <a:spLocks noGrp="1"/>
          </p:cNvSpPr>
          <p:nvPr>
            <p:ph idx="1"/>
          </p:nvPr>
        </p:nvSpPr>
        <p:spPr/>
        <p:txBody>
          <a:bodyPr/>
          <a:lstStyle/>
          <a:p>
            <a:endParaRPr lang="tr-TR" smtClean="0">
              <a:solidFill>
                <a:srgbClr val="FF0000"/>
              </a:solidFill>
            </a:endParaRPr>
          </a:p>
          <a:p>
            <a:r>
              <a:rPr lang="tr-TR" smtClean="0">
                <a:solidFill>
                  <a:srgbClr val="FF0000"/>
                </a:solidFill>
              </a:rPr>
              <a:t>     ÖLÇME   VE DEĞERLENDİRME</a:t>
            </a:r>
          </a:p>
        </p:txBody>
      </p:sp>
      <p:sp>
        <p:nvSpPr>
          <p:cNvPr id="3" name="Veri Yer Tutucusu 2"/>
          <p:cNvSpPr>
            <a:spLocks noGrp="1"/>
          </p:cNvSpPr>
          <p:nvPr>
            <p:ph type="dt" sz="quarter" idx="10"/>
          </p:nvPr>
        </p:nvSpPr>
        <p:spPr/>
        <p:txBody>
          <a:bodyPr/>
          <a:lstStyle/>
          <a:p>
            <a:pPr>
              <a:defRPr/>
            </a:pPr>
            <a:r>
              <a:rPr lang="tr-TR" smtClean="0"/>
              <a:t>05.02.2019</a:t>
            </a:r>
            <a:endParaRPr lang="tr-TR"/>
          </a:p>
        </p:txBody>
      </p:sp>
      <p:sp>
        <p:nvSpPr>
          <p:cNvPr id="4" name="Altbilgi Yer Tutucusu 3"/>
          <p:cNvSpPr>
            <a:spLocks noGrp="1"/>
          </p:cNvSpPr>
          <p:nvPr>
            <p:ph type="ftr" sz="quarter" idx="11"/>
          </p:nvPr>
        </p:nvSpPr>
        <p:spPr/>
        <p:txBody>
          <a:bodyPr/>
          <a:lstStyle/>
          <a:p>
            <a:pPr>
              <a:defRPr/>
            </a:pPr>
            <a:r>
              <a:rPr lang="tr-TR"/>
              <a:t>Prof.Dr.Fitnat Kaptan    </a:t>
            </a:r>
          </a:p>
        </p:txBody>
      </p:sp>
      <p:sp>
        <p:nvSpPr>
          <p:cNvPr id="5" name="Slayt Numarası Yer Tutucusu 4"/>
          <p:cNvSpPr>
            <a:spLocks noGrp="1"/>
          </p:cNvSpPr>
          <p:nvPr>
            <p:ph type="sldNum" sz="quarter" idx="12"/>
          </p:nvPr>
        </p:nvSpPr>
        <p:spPr/>
        <p:txBody>
          <a:bodyPr/>
          <a:lstStyle/>
          <a:p>
            <a:pPr>
              <a:defRPr/>
            </a:pPr>
            <a:fld id="{1D2DC7D7-AD91-48BA-B074-C260BC4ED40B}" type="slidenum">
              <a:rPr lang="tr-TR" smtClean="0"/>
              <a:pPr>
                <a:defRPr/>
              </a:pPr>
              <a:t>64</a:t>
            </a:fld>
            <a:endParaRPr lang="tr-TR"/>
          </a:p>
        </p:txBody>
      </p:sp>
    </p:spTree>
    <p:extLst>
      <p:ext uri="{BB962C8B-B14F-4D97-AF65-F5344CB8AC3E}">
        <p14:creationId xmlns:p14="http://schemas.microsoft.com/office/powerpoint/2010/main" val="2816282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381000"/>
            <a:ext cx="7924800" cy="1295400"/>
          </a:xfrm>
        </p:spPr>
        <p:txBody>
          <a:bodyPr/>
          <a:lstStyle/>
          <a:p>
            <a:pPr>
              <a:defRPr/>
            </a:pPr>
            <a:endParaRPr lang="en-US" b="1" u="sng" dirty="0"/>
          </a:p>
        </p:txBody>
      </p:sp>
      <p:sp>
        <p:nvSpPr>
          <p:cNvPr id="75779" name="Rectangle 3"/>
          <p:cNvSpPr>
            <a:spLocks noGrp="1" noChangeArrowheads="1"/>
          </p:cNvSpPr>
          <p:nvPr>
            <p:ph type="body" idx="1"/>
          </p:nvPr>
        </p:nvSpPr>
        <p:spPr>
          <a:solidFill>
            <a:schemeClr val="bg1"/>
          </a:solidFill>
        </p:spPr>
        <p:txBody>
          <a:bodyPr>
            <a:normAutofit fontScale="92500"/>
          </a:bodyPr>
          <a:lstStyle/>
          <a:p>
            <a:r>
              <a:rPr lang="en-US" b="1" i="1" dirty="0" err="1" smtClean="0"/>
              <a:t>Önem</a:t>
            </a:r>
            <a:r>
              <a:rPr lang="en-US" b="1" i="1" dirty="0" smtClean="0"/>
              <a:t> </a:t>
            </a:r>
            <a:r>
              <a:rPr lang="en-US" b="1" i="1" dirty="0" err="1" smtClean="0">
                <a:solidFill>
                  <a:srgbClr val="FF0000"/>
                </a:solidFill>
              </a:rPr>
              <a:t>Kazanan</a:t>
            </a:r>
            <a:r>
              <a:rPr lang="en-US" b="1" i="1" dirty="0" smtClean="0"/>
              <a:t> </a:t>
            </a:r>
            <a:r>
              <a:rPr lang="tr-TR" b="1" i="1" dirty="0" smtClean="0">
                <a:sym typeface="Wingdings" pitchFamily="2" charset="2"/>
              </a:rPr>
              <a:t> </a:t>
            </a:r>
            <a:r>
              <a:rPr lang="en-US" b="1" i="1" dirty="0" err="1" smtClean="0"/>
              <a:t>Etkinlikler</a:t>
            </a:r>
            <a:r>
              <a:rPr lang="en-US" b="1" i="1" dirty="0" smtClean="0"/>
              <a:t>,</a:t>
            </a:r>
            <a:endParaRPr lang="tr-TR" b="1" i="1" dirty="0" smtClean="0"/>
          </a:p>
          <a:p>
            <a:r>
              <a:rPr lang="en-US" dirty="0" err="1"/>
              <a:t>Öğrencilerin</a:t>
            </a:r>
            <a:r>
              <a:rPr lang="en-US" dirty="0"/>
              <a:t> </a:t>
            </a:r>
            <a:r>
              <a:rPr lang="tr-TR" dirty="0"/>
              <a:t> ne </a:t>
            </a:r>
            <a:r>
              <a:rPr lang="en-US" dirty="0" err="1"/>
              <a:t>bildiğinin</a:t>
            </a:r>
            <a:r>
              <a:rPr lang="en-US" dirty="0"/>
              <a:t> </a:t>
            </a:r>
            <a:r>
              <a:rPr lang="en-US" dirty="0" err="1"/>
              <a:t>belirlenmesi</a:t>
            </a:r>
            <a:endParaRPr lang="tr-TR" dirty="0"/>
          </a:p>
          <a:p>
            <a:r>
              <a:rPr lang="tr-TR" dirty="0" smtClean="0">
                <a:cs typeface="Times New Roman" pitchFamily="18" charset="0"/>
              </a:rPr>
              <a:t>Öğrencilerin bireysel gelişimlerinin belirlenmesi</a:t>
            </a:r>
            <a:endParaRPr lang="en-US" dirty="0" smtClean="0">
              <a:cs typeface="Times New Roman" pitchFamily="18" charset="0"/>
            </a:endParaRPr>
          </a:p>
          <a:p>
            <a:r>
              <a:rPr lang="en-US" dirty="0" err="1" smtClean="0">
                <a:cs typeface="Times New Roman" pitchFamily="18" charset="0"/>
              </a:rPr>
              <a:t>Öğretimin</a:t>
            </a:r>
            <a:r>
              <a:rPr lang="tr-TR" dirty="0" smtClean="0"/>
              <a:t> ve öğrencinin</a:t>
            </a:r>
            <a:r>
              <a:rPr lang="en-US" dirty="0" smtClean="0">
                <a:cs typeface="Times New Roman" pitchFamily="18" charset="0"/>
              </a:rPr>
              <a:t> </a:t>
            </a:r>
            <a:r>
              <a:rPr lang="en-US" dirty="0" err="1" smtClean="0">
                <a:cs typeface="Times New Roman" pitchFamily="18" charset="0"/>
              </a:rPr>
              <a:t>farklı</a:t>
            </a:r>
            <a:r>
              <a:rPr lang="en-US" dirty="0" smtClean="0">
                <a:cs typeface="Times New Roman" pitchFamily="18" charset="0"/>
              </a:rPr>
              <a:t> </a:t>
            </a:r>
            <a:r>
              <a:rPr lang="en-US" dirty="0" err="1" smtClean="0">
                <a:cs typeface="Times New Roman" pitchFamily="18" charset="0"/>
              </a:rPr>
              <a:t>yönlerinin</a:t>
            </a:r>
            <a:r>
              <a:rPr lang="en-US" dirty="0" smtClean="0">
                <a:cs typeface="Times New Roman" pitchFamily="18" charset="0"/>
              </a:rPr>
              <a:t> </a:t>
            </a:r>
            <a:r>
              <a:rPr lang="en-US" dirty="0" err="1" smtClean="0">
                <a:cs typeface="Times New Roman" pitchFamily="18" charset="0"/>
              </a:rPr>
              <a:t>değerlendirilmesi</a:t>
            </a:r>
            <a:endParaRPr lang="en-US" dirty="0" smtClean="0">
              <a:cs typeface="Times New Roman" pitchFamily="18" charset="0"/>
            </a:endParaRPr>
          </a:p>
          <a:p>
            <a:r>
              <a:rPr lang="en-US" dirty="0" err="1" smtClean="0">
                <a:cs typeface="Times New Roman" pitchFamily="18" charset="0"/>
              </a:rPr>
              <a:t>Teknoloji</a:t>
            </a:r>
            <a:r>
              <a:rPr lang="en-US" dirty="0" smtClean="0">
                <a:cs typeface="Times New Roman" pitchFamily="18" charset="0"/>
              </a:rPr>
              <a:t> </a:t>
            </a:r>
            <a:r>
              <a:rPr lang="en-US" dirty="0" err="1" smtClean="0">
                <a:cs typeface="Times New Roman" pitchFamily="18" charset="0"/>
              </a:rPr>
              <a:t>kullan</a:t>
            </a:r>
            <a:r>
              <a:rPr lang="tr-TR" dirty="0" smtClean="0"/>
              <a:t>ı</a:t>
            </a:r>
            <a:r>
              <a:rPr lang="en-US" dirty="0" smtClean="0">
                <a:cs typeface="Times New Roman" pitchFamily="18" charset="0"/>
              </a:rPr>
              <a:t>m</a:t>
            </a:r>
            <a:r>
              <a:rPr lang="tr-TR" dirty="0" smtClean="0"/>
              <a:t>ı </a:t>
            </a:r>
            <a:r>
              <a:rPr lang="en-US" dirty="0" smtClean="0">
                <a:cs typeface="Times New Roman" pitchFamily="18" charset="0"/>
              </a:rPr>
              <a:t>(</a:t>
            </a:r>
            <a:r>
              <a:rPr lang="en-US" dirty="0" err="1" smtClean="0">
                <a:cs typeface="Times New Roman" pitchFamily="18" charset="0"/>
              </a:rPr>
              <a:t>bilgisayar</a:t>
            </a:r>
            <a:r>
              <a:rPr lang="en-US" dirty="0" smtClean="0">
                <a:cs typeface="Times New Roman" pitchFamily="18" charset="0"/>
              </a:rPr>
              <a:t>, </a:t>
            </a:r>
            <a:r>
              <a:rPr lang="tr-TR" dirty="0" smtClean="0"/>
              <a:t>şema, model, deney düzeneği,</a:t>
            </a:r>
            <a:r>
              <a:rPr lang="en-US" dirty="0" smtClean="0">
                <a:cs typeface="Times New Roman" pitchFamily="18" charset="0"/>
              </a:rPr>
              <a:t> </a:t>
            </a:r>
            <a:r>
              <a:rPr lang="en-US" dirty="0" err="1" smtClean="0">
                <a:cs typeface="Times New Roman" pitchFamily="18" charset="0"/>
              </a:rPr>
              <a:t>v.s</a:t>
            </a:r>
            <a:r>
              <a:rPr lang="en-US" dirty="0" smtClean="0">
                <a:cs typeface="Times New Roman" pitchFamily="18" charset="0"/>
              </a:rPr>
              <a:t>)</a:t>
            </a:r>
          </a:p>
          <a:p>
            <a:r>
              <a:rPr lang="en-US" dirty="0" err="1" smtClean="0">
                <a:cs typeface="Times New Roman" pitchFamily="18" charset="0"/>
              </a:rPr>
              <a:t>Farkl</a:t>
            </a:r>
            <a:r>
              <a:rPr lang="tr-TR" dirty="0" smtClean="0"/>
              <a:t>ı</a:t>
            </a:r>
            <a:r>
              <a:rPr lang="en-US" dirty="0" smtClean="0">
                <a:cs typeface="Times New Roman" pitchFamily="18" charset="0"/>
              </a:rPr>
              <a:t> </a:t>
            </a:r>
            <a:r>
              <a:rPr lang="en-US" dirty="0" err="1" smtClean="0">
                <a:cs typeface="Times New Roman" pitchFamily="18" charset="0"/>
              </a:rPr>
              <a:t>ölçme</a:t>
            </a:r>
            <a:r>
              <a:rPr lang="en-US" dirty="0" smtClean="0">
                <a:cs typeface="Times New Roman" pitchFamily="18" charset="0"/>
              </a:rPr>
              <a:t> </a:t>
            </a:r>
            <a:r>
              <a:rPr lang="en-US" dirty="0" err="1" smtClean="0">
                <a:cs typeface="Times New Roman" pitchFamily="18" charset="0"/>
              </a:rPr>
              <a:t>tekniklerinin</a:t>
            </a:r>
            <a:r>
              <a:rPr lang="en-US" dirty="0" smtClean="0">
                <a:cs typeface="Times New Roman" pitchFamily="18" charset="0"/>
              </a:rPr>
              <a:t> </a:t>
            </a:r>
            <a:r>
              <a:rPr lang="en-US" dirty="0" err="1" smtClean="0">
                <a:cs typeface="Times New Roman" pitchFamily="18" charset="0"/>
              </a:rPr>
              <a:t>kullan</a:t>
            </a:r>
            <a:r>
              <a:rPr lang="tr-TR" dirty="0" smtClean="0"/>
              <a:t>ı</a:t>
            </a:r>
            <a:r>
              <a:rPr lang="en-US" dirty="0" err="1" smtClean="0">
                <a:cs typeface="Times New Roman" pitchFamily="18" charset="0"/>
              </a:rPr>
              <a:t>lmas</a:t>
            </a:r>
            <a:r>
              <a:rPr lang="tr-TR" dirty="0" smtClean="0"/>
              <a:t>ı</a:t>
            </a:r>
            <a:endParaRPr lang="en-US" dirty="0" smtClean="0"/>
          </a:p>
          <a:p>
            <a:endParaRPr lang="en-US" dirty="0" smtClean="0"/>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ACB38961-3794-404A-A5CF-EB73E94E9A92}" type="slidenum">
              <a:rPr lang="tr-TR" smtClean="0"/>
              <a:pPr>
                <a:defRPr/>
              </a:pPr>
              <a:t>65</a:t>
            </a:fld>
            <a:endParaRPr lang="tr-TR"/>
          </a:p>
        </p:txBody>
      </p:sp>
    </p:spTree>
    <p:extLst>
      <p:ext uri="{BB962C8B-B14F-4D97-AF65-F5344CB8AC3E}">
        <p14:creationId xmlns:p14="http://schemas.microsoft.com/office/powerpoint/2010/main" val="3037716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144588"/>
            <a:ext cx="7772400" cy="608012"/>
          </a:xfrm>
        </p:spPr>
        <p:txBody>
          <a:bodyPr>
            <a:normAutofit fontScale="90000"/>
          </a:bodyPr>
          <a:lstStyle/>
          <a:p>
            <a:pPr>
              <a:defRPr/>
            </a:pPr>
            <a:r>
              <a:rPr lang="tr-TR" dirty="0" smtClean="0"/>
              <a:t> </a:t>
            </a:r>
            <a:endParaRPr lang="tr-TR" dirty="0"/>
          </a:p>
        </p:txBody>
      </p:sp>
      <p:sp>
        <p:nvSpPr>
          <p:cNvPr id="76803" name="Rectangle 3"/>
          <p:cNvSpPr>
            <a:spLocks noGrp="1" noChangeArrowheads="1"/>
          </p:cNvSpPr>
          <p:nvPr>
            <p:ph type="body" idx="1"/>
          </p:nvPr>
        </p:nvSpPr>
        <p:spPr>
          <a:xfrm>
            <a:off x="1492250" y="1447800"/>
            <a:ext cx="7499350" cy="4800600"/>
          </a:xfrm>
        </p:spPr>
        <p:txBody>
          <a:bodyPr/>
          <a:lstStyle/>
          <a:p>
            <a:r>
              <a:rPr lang="en-US" sz="2800" b="1" i="1" dirty="0" err="1" smtClean="0"/>
              <a:t>Önemi</a:t>
            </a:r>
            <a:r>
              <a:rPr lang="en-US" sz="2800" b="1" i="1" dirty="0" smtClean="0"/>
              <a:t> </a:t>
            </a:r>
            <a:r>
              <a:rPr lang="en-US" sz="2800" b="1" i="1" dirty="0" err="1" smtClean="0">
                <a:solidFill>
                  <a:srgbClr val="FF0000"/>
                </a:solidFill>
              </a:rPr>
              <a:t>Azalan</a:t>
            </a:r>
            <a:r>
              <a:rPr lang="en-US" sz="2800" b="1" i="1" dirty="0" smtClean="0"/>
              <a:t> </a:t>
            </a:r>
            <a:r>
              <a:rPr lang="tr-TR" sz="2800" b="1" i="1" dirty="0" smtClean="0">
                <a:sym typeface="Wingdings" pitchFamily="2" charset="2"/>
              </a:rPr>
              <a:t> </a:t>
            </a:r>
            <a:r>
              <a:rPr lang="en-US" sz="2800" b="1" i="1" dirty="0" err="1" smtClean="0"/>
              <a:t>Etkinlikle</a:t>
            </a:r>
            <a:r>
              <a:rPr lang="tr-TR" sz="2800" b="1" i="1" dirty="0" smtClean="0"/>
              <a:t>r</a:t>
            </a:r>
          </a:p>
          <a:p>
            <a:r>
              <a:rPr lang="tr-TR" sz="2800" dirty="0" smtClean="0">
                <a:cs typeface="Times New Roman" pitchFamily="18" charset="0"/>
              </a:rPr>
              <a:t>Öğrencilerin birbiriyle yarıştırılması</a:t>
            </a:r>
            <a:endParaRPr lang="en-US" sz="2800" dirty="0" smtClean="0">
              <a:cs typeface="Times New Roman" pitchFamily="18" charset="0"/>
            </a:endParaRPr>
          </a:p>
          <a:p>
            <a:r>
              <a:rPr lang="en-US" sz="2800" dirty="0" err="1" smtClean="0"/>
              <a:t>Öğrencilerin</a:t>
            </a:r>
            <a:r>
              <a:rPr lang="en-US" sz="2800" dirty="0" smtClean="0"/>
              <a:t> ne </a:t>
            </a:r>
            <a:r>
              <a:rPr lang="en-US" sz="2800" dirty="0" err="1" smtClean="0"/>
              <a:t>bilmediğinin</a:t>
            </a:r>
            <a:r>
              <a:rPr lang="en-US" sz="2800" dirty="0" smtClean="0"/>
              <a:t> </a:t>
            </a:r>
            <a:r>
              <a:rPr lang="en-US" sz="2800" dirty="0" err="1" smtClean="0"/>
              <a:t>belirlenmesi</a:t>
            </a:r>
            <a:endParaRPr lang="tr-TR" sz="2800" dirty="0" smtClean="0"/>
          </a:p>
          <a:p>
            <a:r>
              <a:rPr lang="en-US" sz="2800" dirty="0" err="1" smtClean="0">
                <a:cs typeface="Times New Roman" pitchFamily="18" charset="0"/>
              </a:rPr>
              <a:t>Ezbere</a:t>
            </a:r>
            <a:r>
              <a:rPr lang="en-US" sz="2800" dirty="0" smtClean="0">
                <a:cs typeface="Times New Roman" pitchFamily="18" charset="0"/>
              </a:rPr>
              <a:t> </a:t>
            </a:r>
            <a:r>
              <a:rPr lang="en-US" sz="2800" dirty="0" err="1" smtClean="0">
                <a:cs typeface="Times New Roman" pitchFamily="18" charset="0"/>
              </a:rPr>
              <a:t>dayal</a:t>
            </a:r>
            <a:r>
              <a:rPr lang="tr-TR" sz="2800" dirty="0" smtClean="0"/>
              <a:t>ı</a:t>
            </a:r>
            <a:r>
              <a:rPr lang="en-US" sz="2800" dirty="0" smtClean="0">
                <a:cs typeface="Times New Roman" pitchFamily="18" charset="0"/>
              </a:rPr>
              <a:t> </a:t>
            </a:r>
            <a:r>
              <a:rPr lang="en-US" sz="2800" dirty="0" err="1" smtClean="0">
                <a:cs typeface="Times New Roman" pitchFamily="18" charset="0"/>
              </a:rPr>
              <a:t>bilgilerin</a:t>
            </a:r>
            <a:r>
              <a:rPr lang="en-US" sz="2800" dirty="0" smtClean="0">
                <a:cs typeface="Times New Roman" pitchFamily="18" charset="0"/>
              </a:rPr>
              <a:t> </a:t>
            </a:r>
            <a:r>
              <a:rPr lang="en-US" sz="2800" dirty="0" err="1" smtClean="0">
                <a:cs typeface="Times New Roman" pitchFamily="18" charset="0"/>
              </a:rPr>
              <a:t>ölçüldü</a:t>
            </a:r>
            <a:r>
              <a:rPr lang="tr-TR" sz="2800" dirty="0" smtClean="0"/>
              <a:t>ğ</a:t>
            </a:r>
            <a:r>
              <a:rPr lang="en-US" sz="2800" dirty="0" smtClean="0">
                <a:cs typeface="Times New Roman" pitchFamily="18" charset="0"/>
              </a:rPr>
              <a:t>ü </a:t>
            </a:r>
            <a:r>
              <a:rPr lang="en-US" sz="2800" dirty="0" err="1" smtClean="0">
                <a:cs typeface="Times New Roman" pitchFamily="18" charset="0"/>
              </a:rPr>
              <a:t>testler</a:t>
            </a:r>
            <a:endParaRPr lang="en-US" sz="2800" dirty="0" smtClean="0">
              <a:cs typeface="Times New Roman" pitchFamily="18" charset="0"/>
            </a:endParaRPr>
          </a:p>
          <a:p>
            <a:r>
              <a:rPr lang="en-US" sz="2800" dirty="0" err="1" smtClean="0">
                <a:cs typeface="Times New Roman" pitchFamily="18" charset="0"/>
              </a:rPr>
              <a:t>Tek</a:t>
            </a:r>
            <a:r>
              <a:rPr lang="en-US" sz="2800" dirty="0" smtClean="0">
                <a:cs typeface="Times New Roman" pitchFamily="18" charset="0"/>
              </a:rPr>
              <a:t> </a:t>
            </a:r>
            <a:r>
              <a:rPr lang="en-US" sz="2800" dirty="0" err="1" smtClean="0">
                <a:cs typeface="Times New Roman" pitchFamily="18" charset="0"/>
              </a:rPr>
              <a:t>bir</a:t>
            </a:r>
            <a:r>
              <a:rPr lang="en-US" sz="2800" dirty="0" smtClean="0">
                <a:cs typeface="Times New Roman" pitchFamily="18" charset="0"/>
              </a:rPr>
              <a:t> </a:t>
            </a:r>
            <a:r>
              <a:rPr lang="en-US" sz="2800" dirty="0" err="1" smtClean="0">
                <a:cs typeface="Times New Roman" pitchFamily="18" charset="0"/>
              </a:rPr>
              <a:t>ölçme</a:t>
            </a:r>
            <a:r>
              <a:rPr lang="en-US" sz="2800" dirty="0" smtClean="0">
                <a:cs typeface="Times New Roman" pitchFamily="18" charset="0"/>
              </a:rPr>
              <a:t> </a:t>
            </a:r>
            <a:r>
              <a:rPr lang="en-US" sz="2800" dirty="0" err="1" smtClean="0">
                <a:cs typeface="Times New Roman" pitchFamily="18" charset="0"/>
              </a:rPr>
              <a:t>formatının</a:t>
            </a:r>
            <a:r>
              <a:rPr lang="en-US" sz="2800" dirty="0" smtClean="0">
                <a:cs typeface="Times New Roman" pitchFamily="18" charset="0"/>
              </a:rPr>
              <a:t> </a:t>
            </a:r>
            <a:r>
              <a:rPr lang="en-US" sz="2800" dirty="0" err="1" smtClean="0">
                <a:cs typeface="Times New Roman" pitchFamily="18" charset="0"/>
              </a:rPr>
              <a:t>kullan</a:t>
            </a:r>
            <a:r>
              <a:rPr lang="tr-TR" sz="2800" dirty="0" smtClean="0"/>
              <a:t>ı</a:t>
            </a:r>
            <a:r>
              <a:rPr lang="en-US" sz="2800" dirty="0" err="1" smtClean="0">
                <a:cs typeface="Times New Roman" pitchFamily="18" charset="0"/>
              </a:rPr>
              <a:t>lmas</a:t>
            </a:r>
            <a:r>
              <a:rPr lang="tr-TR" sz="2800" dirty="0" smtClean="0"/>
              <a:t>ı </a:t>
            </a:r>
            <a:r>
              <a:rPr lang="en-US" sz="2800" dirty="0" smtClean="0">
                <a:cs typeface="Times New Roman" pitchFamily="18" charset="0"/>
              </a:rPr>
              <a:t>(</a:t>
            </a:r>
            <a:r>
              <a:rPr lang="en-US" sz="2800" dirty="0" err="1" smtClean="0">
                <a:cs typeface="Times New Roman" pitchFamily="18" charset="0"/>
              </a:rPr>
              <a:t>yaln</a:t>
            </a:r>
            <a:r>
              <a:rPr lang="tr-TR" sz="2800" dirty="0" smtClean="0"/>
              <a:t>ı</a:t>
            </a:r>
            <a:r>
              <a:rPr lang="en-US" sz="2800" dirty="0" smtClean="0">
                <a:cs typeface="Times New Roman" pitchFamily="18" charset="0"/>
              </a:rPr>
              <a:t>z </a:t>
            </a:r>
            <a:r>
              <a:rPr lang="en-US" sz="2800" dirty="0" err="1" smtClean="0">
                <a:cs typeface="Times New Roman" pitchFamily="18" charset="0"/>
              </a:rPr>
              <a:t>çoktan</a:t>
            </a:r>
            <a:r>
              <a:rPr lang="en-US" sz="2800" dirty="0" smtClean="0">
                <a:cs typeface="Times New Roman" pitchFamily="18" charset="0"/>
              </a:rPr>
              <a:t> </a:t>
            </a:r>
            <a:r>
              <a:rPr lang="en-US" sz="2800" dirty="0" err="1" smtClean="0">
                <a:cs typeface="Times New Roman" pitchFamily="18" charset="0"/>
              </a:rPr>
              <a:t>seçmeli</a:t>
            </a:r>
            <a:r>
              <a:rPr lang="en-US" sz="2800" dirty="0" smtClean="0">
                <a:cs typeface="Times New Roman" pitchFamily="18" charset="0"/>
              </a:rPr>
              <a:t>, </a:t>
            </a:r>
            <a:r>
              <a:rPr lang="en-US" sz="2800" dirty="0" err="1" smtClean="0">
                <a:cs typeface="Times New Roman" pitchFamily="18" charset="0"/>
              </a:rPr>
              <a:t>yaz</a:t>
            </a:r>
            <a:r>
              <a:rPr lang="tr-TR" sz="2800" dirty="0" smtClean="0"/>
              <a:t>ı</a:t>
            </a:r>
            <a:r>
              <a:rPr lang="en-US" sz="2800" dirty="0" smtClean="0">
                <a:cs typeface="Times New Roman" pitchFamily="18" charset="0"/>
              </a:rPr>
              <a:t>l</a:t>
            </a:r>
            <a:r>
              <a:rPr lang="tr-TR" sz="2800" dirty="0" smtClean="0"/>
              <a:t>ı</a:t>
            </a:r>
            <a:r>
              <a:rPr lang="en-US" sz="2800" dirty="0" smtClean="0">
                <a:cs typeface="Times New Roman" pitchFamily="18" charset="0"/>
              </a:rPr>
              <a:t> s</a:t>
            </a:r>
            <a:r>
              <a:rPr lang="tr-TR" sz="2800" dirty="0" smtClean="0"/>
              <a:t>ı</a:t>
            </a:r>
            <a:r>
              <a:rPr lang="en-US" sz="2800" dirty="0" err="1" smtClean="0">
                <a:cs typeface="Times New Roman" pitchFamily="18" charset="0"/>
              </a:rPr>
              <a:t>nav</a:t>
            </a:r>
            <a:r>
              <a:rPr lang="en-US" sz="2800" dirty="0" smtClean="0">
                <a:cs typeface="Times New Roman" pitchFamily="18" charset="0"/>
              </a:rPr>
              <a:t> </a:t>
            </a:r>
            <a:r>
              <a:rPr lang="en-US" sz="2800" dirty="0" err="1" smtClean="0">
                <a:cs typeface="Times New Roman" pitchFamily="18" charset="0"/>
              </a:rPr>
              <a:t>gibi</a:t>
            </a:r>
            <a:r>
              <a:rPr lang="en-US" sz="2800" dirty="0" smtClean="0">
                <a:cs typeface="Times New Roman" pitchFamily="18" charset="0"/>
              </a:rPr>
              <a:t>)</a:t>
            </a:r>
          </a:p>
          <a:p>
            <a:r>
              <a:rPr lang="en-US" sz="2800" dirty="0" err="1" smtClean="0">
                <a:cs typeface="Times New Roman" pitchFamily="18" charset="0"/>
              </a:rPr>
              <a:t>Zaman</a:t>
            </a:r>
            <a:r>
              <a:rPr lang="tr-TR" sz="2800" dirty="0" smtClean="0"/>
              <a:t>ı</a:t>
            </a:r>
            <a:r>
              <a:rPr lang="en-US" sz="2800" dirty="0" smtClean="0">
                <a:cs typeface="Times New Roman" pitchFamily="18" charset="0"/>
              </a:rPr>
              <a:t> </a:t>
            </a:r>
            <a:r>
              <a:rPr lang="en-US" sz="2800" dirty="0" err="1" smtClean="0">
                <a:cs typeface="Times New Roman" pitchFamily="18" charset="0"/>
              </a:rPr>
              <a:t>önceden</a:t>
            </a:r>
            <a:r>
              <a:rPr lang="en-US" sz="2800" dirty="0" smtClean="0">
                <a:cs typeface="Times New Roman" pitchFamily="18" charset="0"/>
              </a:rPr>
              <a:t> </a:t>
            </a:r>
            <a:r>
              <a:rPr lang="en-US" sz="2800" dirty="0" err="1" smtClean="0">
                <a:cs typeface="Times New Roman" pitchFamily="18" charset="0"/>
              </a:rPr>
              <a:t>belirlenen</a:t>
            </a:r>
            <a:r>
              <a:rPr lang="en-US" sz="2800" dirty="0" smtClean="0">
                <a:cs typeface="Times New Roman" pitchFamily="18" charset="0"/>
              </a:rPr>
              <a:t> s</a:t>
            </a:r>
            <a:r>
              <a:rPr lang="tr-TR" sz="2800" dirty="0" smtClean="0"/>
              <a:t>ı</a:t>
            </a:r>
            <a:r>
              <a:rPr lang="en-US" sz="2800" dirty="0" err="1" smtClean="0">
                <a:cs typeface="Times New Roman" pitchFamily="18" charset="0"/>
              </a:rPr>
              <a:t>nav</a:t>
            </a:r>
            <a:r>
              <a:rPr lang="en-US" sz="2800" dirty="0" smtClean="0">
                <a:cs typeface="Times New Roman" pitchFamily="18" charset="0"/>
              </a:rPr>
              <a:t> </a:t>
            </a:r>
            <a:r>
              <a:rPr lang="en-US" sz="2800" dirty="0" err="1" smtClean="0">
                <a:cs typeface="Times New Roman" pitchFamily="18" charset="0"/>
              </a:rPr>
              <a:t>sisteminin</a:t>
            </a:r>
            <a:r>
              <a:rPr lang="en-US" sz="2800" dirty="0" smtClean="0">
                <a:cs typeface="Times New Roman" pitchFamily="18" charset="0"/>
              </a:rPr>
              <a:t> </a:t>
            </a:r>
            <a:r>
              <a:rPr lang="en-US" sz="2800" dirty="0" err="1" smtClean="0">
                <a:cs typeface="Times New Roman" pitchFamily="18" charset="0"/>
              </a:rPr>
              <a:t>kullan</a:t>
            </a:r>
            <a:r>
              <a:rPr lang="tr-TR" sz="2800" dirty="0" smtClean="0"/>
              <a:t>ı</a:t>
            </a:r>
            <a:r>
              <a:rPr lang="en-US" sz="2800" dirty="0" err="1" smtClean="0">
                <a:cs typeface="Times New Roman" pitchFamily="18" charset="0"/>
              </a:rPr>
              <a:t>lmas</a:t>
            </a:r>
            <a:r>
              <a:rPr lang="tr-TR" sz="2800" dirty="0" smtClean="0"/>
              <a:t>ı</a:t>
            </a:r>
            <a:endParaRPr lang="en-US" sz="2800" dirty="0" smtClean="0"/>
          </a:p>
          <a:p>
            <a:endParaRPr lang="en-US" sz="2800" dirty="0" smtClean="0"/>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dirty="0" err="1"/>
              <a:t>Prof.Dr.Fitnat</a:t>
            </a:r>
            <a:r>
              <a:rPr lang="tr-TR" dirty="0"/>
              <a:t> Kaptan    </a:t>
            </a:r>
          </a:p>
        </p:txBody>
      </p:sp>
      <p:sp>
        <p:nvSpPr>
          <p:cNvPr id="4" name="Slayt Numarası Yer Tutucusu 3"/>
          <p:cNvSpPr>
            <a:spLocks noGrp="1"/>
          </p:cNvSpPr>
          <p:nvPr>
            <p:ph type="sldNum" sz="quarter" idx="12"/>
          </p:nvPr>
        </p:nvSpPr>
        <p:spPr/>
        <p:txBody>
          <a:bodyPr/>
          <a:lstStyle/>
          <a:p>
            <a:pPr>
              <a:defRPr/>
            </a:pPr>
            <a:fld id="{341DF9C9-859C-4E55-B1C9-3CE9481B0EE8}" type="slidenum">
              <a:rPr lang="tr-TR" smtClean="0"/>
              <a:pPr>
                <a:defRPr/>
              </a:pPr>
              <a:t>66</a:t>
            </a:fld>
            <a:endParaRPr lang="tr-TR"/>
          </a:p>
        </p:txBody>
      </p:sp>
    </p:spTree>
    <p:extLst>
      <p:ext uri="{BB962C8B-B14F-4D97-AF65-F5344CB8AC3E}">
        <p14:creationId xmlns:p14="http://schemas.microsoft.com/office/powerpoint/2010/main" val="3189420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533400"/>
            <a:ext cx="7772400" cy="1219200"/>
          </a:xfrm>
        </p:spPr>
        <p:txBody>
          <a:bodyPr/>
          <a:lstStyle/>
          <a:p>
            <a:pPr>
              <a:defRPr/>
            </a:pPr>
            <a:r>
              <a:rPr lang="tr-TR" dirty="0"/>
              <a:t>Öğrenme Çıktıları</a:t>
            </a:r>
            <a:endParaRPr lang="en-US" dirty="0"/>
          </a:p>
        </p:txBody>
      </p:sp>
      <p:sp>
        <p:nvSpPr>
          <p:cNvPr id="77827" name="Rectangle 3"/>
          <p:cNvSpPr>
            <a:spLocks noGrp="1" noChangeArrowheads="1"/>
          </p:cNvSpPr>
          <p:nvPr>
            <p:ph type="body" idx="1"/>
          </p:nvPr>
        </p:nvSpPr>
        <p:spPr>
          <a:xfrm>
            <a:off x="1492250" y="1447800"/>
            <a:ext cx="7499350" cy="4800600"/>
          </a:xfrm>
        </p:spPr>
        <p:txBody>
          <a:bodyPr/>
          <a:lstStyle/>
          <a:p>
            <a:r>
              <a:rPr lang="tr-TR" sz="2800" b="1" dirty="0" smtClean="0">
                <a:solidFill>
                  <a:srgbClr val="FF0000"/>
                </a:solidFill>
              </a:rPr>
              <a:t>ERİŞİ</a:t>
            </a:r>
            <a:r>
              <a:rPr lang="tr-TR" sz="2800" b="1" dirty="0" smtClean="0"/>
              <a:t> (</a:t>
            </a:r>
            <a:r>
              <a:rPr lang="tr-TR" sz="2800" b="1" dirty="0" err="1" smtClean="0"/>
              <a:t>Achievement</a:t>
            </a:r>
            <a:r>
              <a:rPr lang="tr-TR" sz="2800" b="1" dirty="0" smtClean="0"/>
              <a:t>)</a:t>
            </a:r>
          </a:p>
          <a:p>
            <a:r>
              <a:rPr lang="tr-TR" sz="2800" b="1" dirty="0" smtClean="0"/>
              <a:t>Basitten karmaşığa doğru giden, beklenen cevabın her zaman net olarak belli olduğu, bir öğrenme süreci sonucunda gözlenebilen nitelikler. Bu nitelikler, ezberlenmiş, ve kavranmış </a:t>
            </a:r>
            <a:r>
              <a:rPr lang="tr-TR" sz="2800" b="1" u="sng" dirty="0" smtClean="0"/>
              <a:t>bilgi</a:t>
            </a:r>
            <a:r>
              <a:rPr lang="tr-TR" sz="2800" b="1" dirty="0" smtClean="0"/>
              <a:t>leri içerdiği gibi bir grup aşamalı bilginin kullanımını gerektiren üst düzey düşünme </a:t>
            </a:r>
            <a:r>
              <a:rPr lang="tr-TR" sz="2800" b="1" u="sng" dirty="0" smtClean="0"/>
              <a:t>beceri</a:t>
            </a:r>
            <a:r>
              <a:rPr lang="tr-TR" sz="2800" b="1" dirty="0" smtClean="0"/>
              <a:t>lerini de kapsar.       </a:t>
            </a: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9B34DDB1-F611-4AA3-9B0C-C05970868915}" type="slidenum">
              <a:rPr lang="tr-TR" smtClean="0"/>
              <a:pPr>
                <a:defRPr/>
              </a:pPr>
              <a:t>67</a:t>
            </a:fld>
            <a:endParaRPr lang="tr-TR"/>
          </a:p>
        </p:txBody>
      </p:sp>
    </p:spTree>
    <p:extLst>
      <p:ext uri="{BB962C8B-B14F-4D97-AF65-F5344CB8AC3E}">
        <p14:creationId xmlns:p14="http://schemas.microsoft.com/office/powerpoint/2010/main" val="767177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144588"/>
            <a:ext cx="7772400" cy="608012"/>
          </a:xfrm>
        </p:spPr>
        <p:txBody>
          <a:bodyPr>
            <a:normAutofit fontScale="90000"/>
          </a:bodyPr>
          <a:lstStyle/>
          <a:p>
            <a:pPr>
              <a:defRPr/>
            </a:pPr>
            <a:endParaRPr lang="tr-TR"/>
          </a:p>
        </p:txBody>
      </p:sp>
      <p:sp>
        <p:nvSpPr>
          <p:cNvPr id="78851" name="Rectangle 3"/>
          <p:cNvSpPr>
            <a:spLocks noGrp="1" noChangeArrowheads="1"/>
          </p:cNvSpPr>
          <p:nvPr>
            <p:ph type="body" idx="1"/>
          </p:nvPr>
        </p:nvSpPr>
        <p:spPr/>
        <p:txBody>
          <a:bodyPr/>
          <a:lstStyle/>
          <a:p>
            <a:r>
              <a:rPr lang="tr-TR" b="1" dirty="0" smtClean="0">
                <a:solidFill>
                  <a:srgbClr val="00B050"/>
                </a:solidFill>
              </a:rPr>
              <a:t>YETENEK</a:t>
            </a:r>
            <a:r>
              <a:rPr lang="tr-TR" b="1" dirty="0" smtClean="0"/>
              <a:t> (</a:t>
            </a:r>
            <a:r>
              <a:rPr lang="tr-TR" b="1" dirty="0" err="1" smtClean="0"/>
              <a:t>Ability</a:t>
            </a:r>
            <a:r>
              <a:rPr lang="tr-TR" b="1" dirty="0" smtClean="0"/>
              <a:t>)</a:t>
            </a:r>
          </a:p>
          <a:p>
            <a:r>
              <a:rPr lang="en-US" b="1" dirty="0" err="1" smtClean="0">
                <a:cs typeface="Times New Roman" pitchFamily="18" charset="0"/>
              </a:rPr>
              <a:t>Yukarıda</a:t>
            </a:r>
            <a:r>
              <a:rPr lang="en-US" b="1" dirty="0" smtClean="0">
                <a:cs typeface="Times New Roman" pitchFamily="18" charset="0"/>
              </a:rPr>
              <a:t> </a:t>
            </a:r>
            <a:r>
              <a:rPr lang="en-US" b="1" dirty="0" err="1" smtClean="0">
                <a:cs typeface="Times New Roman" pitchFamily="18" charset="0"/>
              </a:rPr>
              <a:t>bahsedilen</a:t>
            </a:r>
            <a:r>
              <a:rPr lang="en-US" b="1" dirty="0" smtClean="0">
                <a:cs typeface="Times New Roman" pitchFamily="18" charset="0"/>
              </a:rPr>
              <a:t> </a:t>
            </a:r>
            <a:r>
              <a:rPr lang="en-US" b="1" dirty="0" err="1" smtClean="0">
                <a:cs typeface="Times New Roman" pitchFamily="18" charset="0"/>
              </a:rPr>
              <a:t>Becerilere</a:t>
            </a:r>
            <a:r>
              <a:rPr lang="en-US" b="1" dirty="0" smtClean="0">
                <a:cs typeface="Times New Roman" pitchFamily="18" charset="0"/>
              </a:rPr>
              <a:t> </a:t>
            </a:r>
            <a:r>
              <a:rPr lang="en-US" b="1" dirty="0" err="1" smtClean="0">
                <a:cs typeface="Times New Roman" pitchFamily="18" charset="0"/>
              </a:rPr>
              <a:t>benzer</a:t>
            </a:r>
            <a:r>
              <a:rPr lang="en-US" b="1" dirty="0" smtClean="0">
                <a:cs typeface="Times New Roman" pitchFamily="18" charset="0"/>
              </a:rPr>
              <a:t> </a:t>
            </a:r>
            <a:r>
              <a:rPr lang="en-US" b="1" dirty="0" err="1" smtClean="0">
                <a:cs typeface="Times New Roman" pitchFamily="18" charset="0"/>
              </a:rPr>
              <a:t>ancak</a:t>
            </a:r>
            <a:r>
              <a:rPr lang="en-US" b="1" dirty="0" smtClean="0">
                <a:cs typeface="Times New Roman" pitchFamily="18" charset="0"/>
              </a:rPr>
              <a:t> </a:t>
            </a:r>
            <a:r>
              <a:rPr lang="en-US" b="1" dirty="0" err="1" smtClean="0">
                <a:cs typeface="Times New Roman" pitchFamily="18" charset="0"/>
              </a:rPr>
              <a:t>onlardan</a:t>
            </a:r>
            <a:r>
              <a:rPr lang="en-US" b="1" dirty="0" smtClean="0">
                <a:cs typeface="Times New Roman" pitchFamily="18" charset="0"/>
              </a:rPr>
              <a:t> </a:t>
            </a:r>
            <a:r>
              <a:rPr lang="en-US" b="1" dirty="0" err="1" smtClean="0">
                <a:cs typeface="Times New Roman" pitchFamily="18" charset="0"/>
              </a:rPr>
              <a:t>daha</a:t>
            </a:r>
            <a:r>
              <a:rPr lang="en-US" b="1" dirty="0" smtClean="0">
                <a:cs typeface="Times New Roman" pitchFamily="18" charset="0"/>
              </a:rPr>
              <a:t> </a:t>
            </a:r>
            <a:r>
              <a:rPr lang="en-US" b="1" dirty="0" err="1" smtClean="0">
                <a:cs typeface="Times New Roman" pitchFamily="18" charset="0"/>
              </a:rPr>
              <a:t>karmaşık</a:t>
            </a:r>
            <a:r>
              <a:rPr lang="en-US" b="1" dirty="0" smtClean="0">
                <a:cs typeface="Times New Roman" pitchFamily="18" charset="0"/>
              </a:rPr>
              <a:t> </a:t>
            </a:r>
            <a:r>
              <a:rPr lang="en-US" b="1" dirty="0" err="1" smtClean="0">
                <a:cs typeface="Times New Roman" pitchFamily="18" charset="0"/>
              </a:rPr>
              <a:t>bir</a:t>
            </a:r>
            <a:r>
              <a:rPr lang="en-US" b="1" dirty="0" smtClean="0">
                <a:cs typeface="Times New Roman" pitchFamily="18" charset="0"/>
              </a:rPr>
              <a:t> </a:t>
            </a:r>
            <a:r>
              <a:rPr lang="en-US" b="1" dirty="0" err="1" smtClean="0">
                <a:cs typeface="Times New Roman" pitchFamily="18" charset="0"/>
              </a:rPr>
              <a:t>yapıdadır</a:t>
            </a:r>
            <a:r>
              <a:rPr lang="en-US" b="1" dirty="0" smtClean="0">
                <a:cs typeface="Times New Roman" pitchFamily="18" charset="0"/>
              </a:rPr>
              <a:t>.  </a:t>
            </a:r>
            <a:r>
              <a:rPr lang="en-US" b="1" dirty="0" err="1" smtClean="0">
                <a:cs typeface="Times New Roman" pitchFamily="18" charset="0"/>
              </a:rPr>
              <a:t>Yetenek</a:t>
            </a:r>
            <a:r>
              <a:rPr lang="en-US" b="1" dirty="0" smtClean="0">
                <a:cs typeface="Times New Roman" pitchFamily="18" charset="0"/>
              </a:rPr>
              <a:t> </a:t>
            </a:r>
            <a:r>
              <a:rPr lang="en-US" b="1" dirty="0" err="1" smtClean="0">
                <a:cs typeface="Times New Roman" pitchFamily="18" charset="0"/>
              </a:rPr>
              <a:t>Bilgi</a:t>
            </a:r>
            <a:r>
              <a:rPr lang="en-US" b="1" dirty="0" smtClean="0">
                <a:cs typeface="Times New Roman" pitchFamily="18" charset="0"/>
              </a:rPr>
              <a:t> </a:t>
            </a:r>
            <a:r>
              <a:rPr lang="en-US" b="1" dirty="0" err="1" smtClean="0">
                <a:cs typeface="Times New Roman" pitchFamily="18" charset="0"/>
              </a:rPr>
              <a:t>ve</a:t>
            </a:r>
            <a:r>
              <a:rPr lang="en-US" b="1" dirty="0" smtClean="0">
                <a:cs typeface="Times New Roman" pitchFamily="18" charset="0"/>
              </a:rPr>
              <a:t> </a:t>
            </a:r>
            <a:r>
              <a:rPr lang="en-US" b="1" dirty="0" err="1" smtClean="0">
                <a:cs typeface="Times New Roman" pitchFamily="18" charset="0"/>
              </a:rPr>
              <a:t>Becerilerin</a:t>
            </a:r>
            <a:r>
              <a:rPr lang="en-US" b="1" dirty="0" smtClean="0">
                <a:cs typeface="Times New Roman" pitchFamily="18" charset="0"/>
              </a:rPr>
              <a:t> karma</a:t>
            </a:r>
            <a:r>
              <a:rPr lang="tr-TR" b="1" dirty="0" err="1" smtClean="0"/>
              <a:t>şı</a:t>
            </a:r>
            <a:r>
              <a:rPr lang="en-US" b="1" dirty="0" smtClean="0">
                <a:cs typeface="Times New Roman" pitchFamily="18" charset="0"/>
              </a:rPr>
              <a:t>k bile</a:t>
            </a:r>
            <a:r>
              <a:rPr lang="tr-TR" b="1" dirty="0" smtClean="0"/>
              <a:t>ş</a:t>
            </a:r>
            <a:r>
              <a:rPr lang="en-US" b="1" dirty="0" err="1" smtClean="0">
                <a:cs typeface="Times New Roman" pitchFamily="18" charset="0"/>
              </a:rPr>
              <a:t>kesidir</a:t>
            </a:r>
            <a:r>
              <a:rPr lang="en-US" b="1" dirty="0" smtClean="0">
                <a:cs typeface="Times New Roman" pitchFamily="18" charset="0"/>
              </a:rPr>
              <a:t> </a:t>
            </a:r>
            <a:r>
              <a:rPr lang="en-US" b="1" dirty="0" err="1" smtClean="0">
                <a:cs typeface="Times New Roman" pitchFamily="18" charset="0"/>
              </a:rPr>
              <a:t>ve</a:t>
            </a:r>
            <a:r>
              <a:rPr lang="en-US" b="1" dirty="0" smtClean="0">
                <a:cs typeface="Times New Roman" pitchFamily="18" charset="0"/>
              </a:rPr>
              <a:t> </a:t>
            </a:r>
            <a:r>
              <a:rPr lang="en-US" b="1" dirty="0" err="1" smtClean="0">
                <a:cs typeface="Times New Roman" pitchFamily="18" charset="0"/>
              </a:rPr>
              <a:t>motivasyon</a:t>
            </a:r>
            <a:r>
              <a:rPr lang="en-US" b="1" dirty="0" smtClean="0">
                <a:cs typeface="Times New Roman" pitchFamily="18" charset="0"/>
              </a:rPr>
              <a:t>, </a:t>
            </a:r>
            <a:r>
              <a:rPr lang="en-US" b="1" dirty="0" err="1" smtClean="0">
                <a:cs typeface="Times New Roman" pitchFamily="18" charset="0"/>
              </a:rPr>
              <a:t>tutum</a:t>
            </a:r>
            <a:r>
              <a:rPr lang="en-US" b="1" dirty="0" smtClean="0">
                <a:cs typeface="Times New Roman" pitchFamily="18" charset="0"/>
              </a:rPr>
              <a:t> </a:t>
            </a:r>
            <a:r>
              <a:rPr lang="en-US" b="1" dirty="0" err="1" smtClean="0">
                <a:cs typeface="Times New Roman" pitchFamily="18" charset="0"/>
              </a:rPr>
              <a:t>gibi</a:t>
            </a:r>
            <a:r>
              <a:rPr lang="en-US" b="1" dirty="0" smtClean="0">
                <a:cs typeface="Times New Roman" pitchFamily="18" charset="0"/>
              </a:rPr>
              <a:t> </a:t>
            </a:r>
            <a:r>
              <a:rPr lang="en-US" b="1" dirty="0" err="1" smtClean="0">
                <a:cs typeface="Times New Roman" pitchFamily="18" charset="0"/>
              </a:rPr>
              <a:t>duyu</a:t>
            </a:r>
            <a:r>
              <a:rPr lang="tr-TR" b="1" dirty="0" smtClean="0"/>
              <a:t>ş</a:t>
            </a:r>
            <a:r>
              <a:rPr lang="en-US" b="1" dirty="0" err="1" smtClean="0">
                <a:cs typeface="Times New Roman" pitchFamily="18" charset="0"/>
              </a:rPr>
              <a:t>sal</a:t>
            </a:r>
            <a:r>
              <a:rPr lang="en-US" b="1" dirty="0" smtClean="0">
                <a:cs typeface="Times New Roman" pitchFamily="18" charset="0"/>
              </a:rPr>
              <a:t> </a:t>
            </a:r>
            <a:r>
              <a:rPr lang="en-US" b="1" dirty="0" err="1" smtClean="0">
                <a:cs typeface="Times New Roman" pitchFamily="18" charset="0"/>
              </a:rPr>
              <a:t>özellikleri</a:t>
            </a:r>
            <a:r>
              <a:rPr lang="en-US" b="1" dirty="0" smtClean="0">
                <a:cs typeface="Times New Roman" pitchFamily="18" charset="0"/>
              </a:rPr>
              <a:t> de </a:t>
            </a:r>
            <a:r>
              <a:rPr lang="en-US" b="1" dirty="0" err="1" smtClean="0">
                <a:cs typeface="Times New Roman" pitchFamily="18" charset="0"/>
              </a:rPr>
              <a:t>kapsar</a:t>
            </a:r>
            <a:r>
              <a:rPr lang="en-US" b="1" dirty="0" smtClean="0">
                <a:cs typeface="Times New Roman" pitchFamily="18" charset="0"/>
              </a:rPr>
              <a:t>.</a:t>
            </a:r>
          </a:p>
          <a:p>
            <a:pPr>
              <a:buFontTx/>
              <a:buNone/>
            </a:pPr>
            <a:endParaRPr lang="en-US" dirty="0" smtClean="0">
              <a:cs typeface="Times New Roman" pitchFamily="18" charset="0"/>
            </a:endParaRPr>
          </a:p>
          <a:p>
            <a:endParaRPr lang="en-US" dirty="0" smtClean="0"/>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1142E016-C7A7-41D3-83BA-7633134E1A31}" type="slidenum">
              <a:rPr lang="tr-TR" smtClean="0"/>
              <a:pPr>
                <a:defRPr/>
              </a:pPr>
              <a:t>68</a:t>
            </a:fld>
            <a:endParaRPr lang="tr-TR"/>
          </a:p>
        </p:txBody>
      </p:sp>
    </p:spTree>
    <p:extLst>
      <p:ext uri="{BB962C8B-B14F-4D97-AF65-F5344CB8AC3E}">
        <p14:creationId xmlns:p14="http://schemas.microsoft.com/office/powerpoint/2010/main" val="2611137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144588"/>
            <a:ext cx="7772400" cy="608012"/>
          </a:xfrm>
        </p:spPr>
        <p:txBody>
          <a:bodyPr>
            <a:normAutofit fontScale="90000"/>
          </a:bodyPr>
          <a:lstStyle/>
          <a:p>
            <a:pPr>
              <a:defRPr/>
            </a:pPr>
            <a:r>
              <a:rPr lang="tr-TR" dirty="0" smtClean="0">
                <a:sym typeface="Wingdings" pitchFamily="2" charset="2"/>
              </a:rPr>
              <a:t>   </a:t>
            </a:r>
            <a:r>
              <a:rPr lang="tr-TR" b="1" u="sng" dirty="0" smtClean="0">
                <a:solidFill>
                  <a:srgbClr val="00B0F0"/>
                </a:solidFill>
              </a:rPr>
              <a:t>ÖRNEK DURUMLAR </a:t>
            </a:r>
            <a:r>
              <a:rPr lang="tr-TR" dirty="0" smtClean="0">
                <a:sym typeface="Wingdings" pitchFamily="2" charset="2"/>
              </a:rPr>
              <a:t>  </a:t>
            </a:r>
            <a:endParaRPr lang="en-US" dirty="0"/>
          </a:p>
        </p:txBody>
      </p:sp>
      <p:sp>
        <p:nvSpPr>
          <p:cNvPr id="79875" name="Rectangle 3"/>
          <p:cNvSpPr>
            <a:spLocks noGrp="1" noChangeArrowheads="1"/>
          </p:cNvSpPr>
          <p:nvPr>
            <p:ph type="body" idx="1"/>
          </p:nvPr>
        </p:nvSpPr>
        <p:spPr>
          <a:xfrm>
            <a:off x="467544" y="2132856"/>
            <a:ext cx="8229600" cy="4525963"/>
          </a:xfrm>
        </p:spPr>
        <p:txBody>
          <a:bodyPr/>
          <a:lstStyle/>
          <a:p>
            <a:r>
              <a:rPr lang="en-US" sz="2800" u="sng" dirty="0" err="1" smtClean="0">
                <a:solidFill>
                  <a:srgbClr val="FF0000"/>
                </a:solidFill>
                <a:cs typeface="Times New Roman" pitchFamily="18" charset="0"/>
              </a:rPr>
              <a:t>Eri</a:t>
            </a:r>
            <a:r>
              <a:rPr lang="tr-TR" sz="2800" u="sng" dirty="0" smtClean="0">
                <a:solidFill>
                  <a:srgbClr val="FF0000"/>
                </a:solidFill>
              </a:rPr>
              <a:t>ş</a:t>
            </a:r>
            <a:r>
              <a:rPr lang="en-US" sz="2800" u="sng" dirty="0" smtClean="0">
                <a:solidFill>
                  <a:srgbClr val="FF0000"/>
                </a:solidFill>
                <a:cs typeface="Times New Roman" pitchFamily="18" charset="0"/>
              </a:rPr>
              <a:t>i</a:t>
            </a:r>
            <a:r>
              <a:rPr lang="en-US" sz="2800" u="sng" dirty="0" smtClean="0">
                <a:cs typeface="Times New Roman" pitchFamily="18" charset="0"/>
              </a:rPr>
              <a:t>:</a:t>
            </a:r>
            <a:r>
              <a:rPr lang="en-US" sz="2800" dirty="0" smtClean="0">
                <a:cs typeface="Times New Roman" pitchFamily="18" charset="0"/>
              </a:rPr>
              <a:t> </a:t>
            </a:r>
            <a:r>
              <a:rPr lang="en-US" sz="2800" dirty="0" err="1" smtClean="0">
                <a:cs typeface="Times New Roman" pitchFamily="18" charset="0"/>
              </a:rPr>
              <a:t>Verilen</a:t>
            </a:r>
            <a:r>
              <a:rPr lang="en-US" sz="2800" dirty="0" smtClean="0">
                <a:cs typeface="Times New Roman" pitchFamily="18" charset="0"/>
              </a:rPr>
              <a:t> </a:t>
            </a:r>
            <a:r>
              <a:rPr lang="en-US" sz="2800" dirty="0" err="1" smtClean="0">
                <a:cs typeface="Times New Roman" pitchFamily="18" charset="0"/>
              </a:rPr>
              <a:t>bir</a:t>
            </a:r>
            <a:r>
              <a:rPr lang="en-US" sz="2800" dirty="0" smtClean="0">
                <a:cs typeface="Times New Roman" pitchFamily="18" charset="0"/>
              </a:rPr>
              <a:t> </a:t>
            </a:r>
            <a:r>
              <a:rPr lang="en-US" sz="2800" dirty="0" err="1" smtClean="0">
                <a:cs typeface="Times New Roman" pitchFamily="18" charset="0"/>
              </a:rPr>
              <a:t>paragraftaki</a:t>
            </a:r>
            <a:r>
              <a:rPr lang="en-US" sz="2800" dirty="0" smtClean="0">
                <a:cs typeface="Times New Roman" pitchFamily="18" charset="0"/>
              </a:rPr>
              <a:t> </a:t>
            </a:r>
            <a:r>
              <a:rPr lang="en-US" sz="2800" dirty="0" err="1" smtClean="0">
                <a:cs typeface="Times New Roman" pitchFamily="18" charset="0"/>
              </a:rPr>
              <a:t>ana</a:t>
            </a:r>
            <a:r>
              <a:rPr lang="en-US" sz="2800" dirty="0" smtClean="0">
                <a:cs typeface="Times New Roman" pitchFamily="18" charset="0"/>
              </a:rPr>
              <a:t> </a:t>
            </a:r>
            <a:r>
              <a:rPr lang="en-US" sz="2800" dirty="0" err="1" smtClean="0">
                <a:cs typeface="Times New Roman" pitchFamily="18" charset="0"/>
              </a:rPr>
              <a:t>temay</a:t>
            </a:r>
            <a:r>
              <a:rPr lang="tr-TR" sz="2800" dirty="0" smtClean="0"/>
              <a:t>ı</a:t>
            </a:r>
            <a:r>
              <a:rPr lang="en-US" sz="2800" dirty="0" smtClean="0">
                <a:cs typeface="Times New Roman" pitchFamily="18" charset="0"/>
              </a:rPr>
              <a:t> en </a:t>
            </a:r>
            <a:r>
              <a:rPr lang="en-US" sz="2800" dirty="0" err="1" smtClean="0">
                <a:cs typeface="Times New Roman" pitchFamily="18" charset="0"/>
              </a:rPr>
              <a:t>iyi</a:t>
            </a:r>
            <a:r>
              <a:rPr lang="en-US" sz="2800" dirty="0" smtClean="0">
                <a:cs typeface="Times New Roman" pitchFamily="18" charset="0"/>
              </a:rPr>
              <a:t> </a:t>
            </a:r>
            <a:r>
              <a:rPr lang="en-US" sz="2800" dirty="0" err="1" smtClean="0">
                <a:cs typeface="Times New Roman" pitchFamily="18" charset="0"/>
              </a:rPr>
              <a:t>ifade</a:t>
            </a:r>
            <a:r>
              <a:rPr lang="en-US" sz="2800" dirty="0" smtClean="0">
                <a:cs typeface="Times New Roman" pitchFamily="18" charset="0"/>
              </a:rPr>
              <a:t> </a:t>
            </a:r>
            <a:r>
              <a:rPr lang="en-US" sz="2800" dirty="0" err="1" smtClean="0">
                <a:cs typeface="Times New Roman" pitchFamily="18" charset="0"/>
              </a:rPr>
              <a:t>eden</a:t>
            </a:r>
            <a:r>
              <a:rPr lang="en-US" sz="2800" dirty="0" smtClean="0">
                <a:cs typeface="Times New Roman" pitchFamily="18" charset="0"/>
              </a:rPr>
              <a:t> </a:t>
            </a:r>
            <a:r>
              <a:rPr lang="en-US" sz="2800" dirty="0" err="1" smtClean="0">
                <a:cs typeface="Times New Roman" pitchFamily="18" charset="0"/>
              </a:rPr>
              <a:t>cümleyi</a:t>
            </a:r>
            <a:r>
              <a:rPr lang="en-US" sz="2800" dirty="0" smtClean="0">
                <a:cs typeface="Times New Roman" pitchFamily="18" charset="0"/>
              </a:rPr>
              <a:t> </a:t>
            </a:r>
            <a:r>
              <a:rPr lang="en-US" sz="2800" dirty="0" err="1" smtClean="0">
                <a:cs typeface="Times New Roman" pitchFamily="18" charset="0"/>
              </a:rPr>
              <a:t>yazma</a:t>
            </a:r>
            <a:r>
              <a:rPr lang="en-US" sz="2800" dirty="0" smtClean="0">
                <a:cs typeface="Times New Roman" pitchFamily="18" charset="0"/>
              </a:rPr>
              <a:t>.</a:t>
            </a:r>
          </a:p>
          <a:p>
            <a:r>
              <a:rPr lang="en-US" sz="2800" u="sng" dirty="0" err="1" smtClean="0">
                <a:solidFill>
                  <a:srgbClr val="00B050"/>
                </a:solidFill>
                <a:cs typeface="Times New Roman" pitchFamily="18" charset="0"/>
              </a:rPr>
              <a:t>Yetenek</a:t>
            </a:r>
            <a:r>
              <a:rPr lang="en-US" sz="2800" u="sng" dirty="0" smtClean="0">
                <a:cs typeface="Times New Roman" pitchFamily="18" charset="0"/>
              </a:rPr>
              <a:t>:</a:t>
            </a:r>
            <a:r>
              <a:rPr lang="en-US" sz="2800" dirty="0" smtClean="0">
                <a:cs typeface="Times New Roman" pitchFamily="18" charset="0"/>
              </a:rPr>
              <a:t> </a:t>
            </a:r>
            <a:r>
              <a:rPr lang="en-US" sz="2800" dirty="0" err="1" smtClean="0">
                <a:cs typeface="Times New Roman" pitchFamily="18" charset="0"/>
              </a:rPr>
              <a:t>Orijinal</a:t>
            </a:r>
            <a:r>
              <a:rPr lang="en-US" sz="2800" dirty="0" smtClean="0">
                <a:cs typeface="Times New Roman" pitchFamily="18" charset="0"/>
              </a:rPr>
              <a:t> </a:t>
            </a:r>
            <a:r>
              <a:rPr lang="en-US" sz="2800" dirty="0" err="1" smtClean="0">
                <a:cs typeface="Times New Roman" pitchFamily="18" charset="0"/>
              </a:rPr>
              <a:t>bir</a:t>
            </a:r>
            <a:r>
              <a:rPr lang="en-US" sz="2800" dirty="0" smtClean="0">
                <a:cs typeface="Times New Roman" pitchFamily="18" charset="0"/>
              </a:rPr>
              <a:t> </a:t>
            </a:r>
            <a:r>
              <a:rPr lang="en-US" sz="2800" dirty="0" err="1" smtClean="0">
                <a:cs typeface="Times New Roman" pitchFamily="18" charset="0"/>
              </a:rPr>
              <a:t>hikaye</a:t>
            </a:r>
            <a:r>
              <a:rPr lang="en-US" sz="2800" dirty="0" smtClean="0">
                <a:cs typeface="Times New Roman" pitchFamily="18" charset="0"/>
              </a:rPr>
              <a:t> </a:t>
            </a:r>
            <a:r>
              <a:rPr lang="en-US" sz="2800" dirty="0" err="1" smtClean="0">
                <a:cs typeface="Times New Roman" pitchFamily="18" charset="0"/>
              </a:rPr>
              <a:t>yazabilme</a:t>
            </a:r>
            <a:r>
              <a:rPr lang="en-US" sz="2800" dirty="0" smtClean="0">
                <a:cs typeface="Times New Roman" pitchFamily="18" charset="0"/>
              </a:rPr>
              <a:t> </a:t>
            </a:r>
            <a:r>
              <a:rPr lang="en-US" sz="2800" dirty="0" err="1" smtClean="0">
                <a:cs typeface="Times New Roman" pitchFamily="18" charset="0"/>
              </a:rPr>
              <a:t>becerisini</a:t>
            </a:r>
            <a:r>
              <a:rPr lang="en-US" sz="2800" dirty="0" smtClean="0">
                <a:cs typeface="Times New Roman" pitchFamily="18" charset="0"/>
              </a:rPr>
              <a:t> </a:t>
            </a:r>
            <a:r>
              <a:rPr lang="en-US" sz="2800" dirty="0" err="1" smtClean="0">
                <a:cs typeface="Times New Roman" pitchFamily="18" charset="0"/>
              </a:rPr>
              <a:t>geli</a:t>
            </a:r>
            <a:r>
              <a:rPr lang="tr-TR" sz="2800" dirty="0" smtClean="0"/>
              <a:t>ş</a:t>
            </a:r>
            <a:r>
              <a:rPr lang="en-US" sz="2800" dirty="0" err="1" smtClean="0">
                <a:cs typeface="Times New Roman" pitchFamily="18" charset="0"/>
              </a:rPr>
              <a:t>tirme</a:t>
            </a:r>
            <a:r>
              <a:rPr lang="en-US" sz="2800" dirty="0" smtClean="0">
                <a:cs typeface="Times New Roman" pitchFamily="18" charset="0"/>
              </a:rPr>
              <a:t>.</a:t>
            </a:r>
          </a:p>
          <a:p>
            <a:r>
              <a:rPr lang="en-US" sz="2800" u="sng" dirty="0" err="1" smtClean="0">
                <a:solidFill>
                  <a:srgbClr val="FF0000"/>
                </a:solidFill>
                <a:cs typeface="Times New Roman" pitchFamily="18" charset="0"/>
              </a:rPr>
              <a:t>Eri</a:t>
            </a:r>
            <a:r>
              <a:rPr lang="tr-TR" sz="2800" u="sng" dirty="0" smtClean="0">
                <a:solidFill>
                  <a:srgbClr val="FF0000"/>
                </a:solidFill>
              </a:rPr>
              <a:t>ş</a:t>
            </a:r>
            <a:r>
              <a:rPr lang="en-US" sz="2800" u="sng" dirty="0" smtClean="0">
                <a:solidFill>
                  <a:srgbClr val="FF0000"/>
                </a:solidFill>
                <a:cs typeface="Times New Roman" pitchFamily="18" charset="0"/>
              </a:rPr>
              <a:t>i</a:t>
            </a:r>
            <a:r>
              <a:rPr lang="en-US" sz="2800" dirty="0" smtClean="0">
                <a:cs typeface="Times New Roman" pitchFamily="18" charset="0"/>
              </a:rPr>
              <a:t>: </a:t>
            </a:r>
            <a:r>
              <a:rPr lang="en-US" sz="2800" dirty="0" err="1" smtClean="0">
                <a:cs typeface="Times New Roman" pitchFamily="18" charset="0"/>
              </a:rPr>
              <a:t>Verilen</a:t>
            </a:r>
            <a:r>
              <a:rPr lang="en-US" sz="2800" dirty="0" smtClean="0">
                <a:cs typeface="Times New Roman" pitchFamily="18" charset="0"/>
              </a:rPr>
              <a:t> </a:t>
            </a:r>
            <a:r>
              <a:rPr lang="en-US" sz="2800" dirty="0" err="1" smtClean="0">
                <a:cs typeface="Times New Roman" pitchFamily="18" charset="0"/>
              </a:rPr>
              <a:t>bir</a:t>
            </a:r>
            <a:r>
              <a:rPr lang="en-US" sz="2800" dirty="0" smtClean="0">
                <a:cs typeface="Times New Roman" pitchFamily="18" charset="0"/>
              </a:rPr>
              <a:t> problem </a:t>
            </a:r>
            <a:r>
              <a:rPr lang="en-US" sz="2800" dirty="0" err="1" smtClean="0">
                <a:cs typeface="Times New Roman" pitchFamily="18" charset="0"/>
              </a:rPr>
              <a:t>durumunu</a:t>
            </a:r>
            <a:r>
              <a:rPr lang="en-US" sz="2800" dirty="0" smtClean="0">
                <a:cs typeface="Times New Roman" pitchFamily="18" charset="0"/>
              </a:rPr>
              <a:t> test </a:t>
            </a:r>
            <a:r>
              <a:rPr lang="en-US" sz="2800" dirty="0" err="1" smtClean="0">
                <a:cs typeface="Times New Roman" pitchFamily="18" charset="0"/>
              </a:rPr>
              <a:t>edecek</a:t>
            </a:r>
            <a:r>
              <a:rPr lang="en-US" sz="2800" dirty="0" smtClean="0">
                <a:cs typeface="Times New Roman" pitchFamily="18" charset="0"/>
              </a:rPr>
              <a:t> </a:t>
            </a:r>
            <a:r>
              <a:rPr lang="en-US" sz="2800" dirty="0" err="1" smtClean="0">
                <a:cs typeface="Times New Roman" pitchFamily="18" charset="0"/>
              </a:rPr>
              <a:t>deney</a:t>
            </a:r>
            <a:r>
              <a:rPr lang="en-US" sz="2800" dirty="0" smtClean="0">
                <a:cs typeface="Times New Roman" pitchFamily="18" charset="0"/>
              </a:rPr>
              <a:t> </a:t>
            </a:r>
            <a:r>
              <a:rPr lang="en-US" sz="2800" dirty="0" err="1" smtClean="0">
                <a:cs typeface="Times New Roman" pitchFamily="18" charset="0"/>
              </a:rPr>
              <a:t>düzene</a:t>
            </a:r>
            <a:r>
              <a:rPr lang="tr-TR" sz="2800" dirty="0" smtClean="0"/>
              <a:t>ğ</a:t>
            </a:r>
            <a:r>
              <a:rPr lang="en-US" sz="2800" dirty="0" err="1" smtClean="0">
                <a:cs typeface="Times New Roman" pitchFamily="18" charset="0"/>
              </a:rPr>
              <a:t>ini</a:t>
            </a:r>
            <a:r>
              <a:rPr lang="en-US" sz="2800" dirty="0" smtClean="0">
                <a:cs typeface="Times New Roman" pitchFamily="18" charset="0"/>
              </a:rPr>
              <a:t> </a:t>
            </a:r>
            <a:r>
              <a:rPr lang="en-US" sz="2800" dirty="0" err="1" smtClean="0">
                <a:cs typeface="Times New Roman" pitchFamily="18" charset="0"/>
              </a:rPr>
              <a:t>kurma</a:t>
            </a:r>
            <a:r>
              <a:rPr lang="en-US" sz="2800" dirty="0" smtClean="0">
                <a:cs typeface="Times New Roman" pitchFamily="18" charset="0"/>
              </a:rPr>
              <a:t>.</a:t>
            </a:r>
          </a:p>
          <a:p>
            <a:r>
              <a:rPr lang="en-US" sz="2800" u="sng" dirty="0" err="1" smtClean="0">
                <a:solidFill>
                  <a:srgbClr val="00B050"/>
                </a:solidFill>
                <a:cs typeface="Times New Roman" pitchFamily="18" charset="0"/>
              </a:rPr>
              <a:t>Yetenek</a:t>
            </a:r>
            <a:r>
              <a:rPr lang="en-US" sz="2800" dirty="0" smtClean="0">
                <a:cs typeface="Times New Roman" pitchFamily="18" charset="0"/>
              </a:rPr>
              <a:t>: Fen </a:t>
            </a:r>
            <a:r>
              <a:rPr lang="en-US" sz="2800" dirty="0" err="1" smtClean="0">
                <a:cs typeface="Times New Roman" pitchFamily="18" charset="0"/>
              </a:rPr>
              <a:t>bilgisi</a:t>
            </a:r>
            <a:r>
              <a:rPr lang="en-US" sz="2800" dirty="0" smtClean="0">
                <a:cs typeface="Times New Roman" pitchFamily="18" charset="0"/>
              </a:rPr>
              <a:t> </a:t>
            </a:r>
            <a:r>
              <a:rPr lang="en-US" sz="2800" dirty="0" err="1" smtClean="0">
                <a:cs typeface="Times New Roman" pitchFamily="18" charset="0"/>
              </a:rPr>
              <a:t>prensiplerini</a:t>
            </a:r>
            <a:r>
              <a:rPr lang="en-US" sz="2800" dirty="0" smtClean="0">
                <a:cs typeface="Times New Roman" pitchFamily="18" charset="0"/>
              </a:rPr>
              <a:t> </a:t>
            </a:r>
            <a:r>
              <a:rPr lang="en-US" sz="2800" dirty="0" err="1" smtClean="0">
                <a:cs typeface="Times New Roman" pitchFamily="18" charset="0"/>
              </a:rPr>
              <a:t>kullanarak</a:t>
            </a:r>
            <a:r>
              <a:rPr lang="en-US" sz="2800" dirty="0" smtClean="0">
                <a:cs typeface="Times New Roman" pitchFamily="18" charset="0"/>
              </a:rPr>
              <a:t> </a:t>
            </a:r>
            <a:r>
              <a:rPr lang="en-US" sz="2800" dirty="0" err="1" smtClean="0">
                <a:cs typeface="Times New Roman" pitchFamily="18" charset="0"/>
              </a:rPr>
              <a:t>yeni</a:t>
            </a:r>
            <a:r>
              <a:rPr lang="en-US" sz="2800" dirty="0" smtClean="0">
                <a:cs typeface="Times New Roman" pitchFamily="18" charset="0"/>
              </a:rPr>
              <a:t> </a:t>
            </a:r>
            <a:r>
              <a:rPr lang="en-US" sz="2800" dirty="0" err="1" smtClean="0">
                <a:cs typeface="Times New Roman" pitchFamily="18" charset="0"/>
              </a:rPr>
              <a:t>ve</a:t>
            </a:r>
            <a:r>
              <a:rPr lang="en-US" sz="2800" dirty="0" smtClean="0">
                <a:cs typeface="Times New Roman" pitchFamily="18" charset="0"/>
              </a:rPr>
              <a:t> </a:t>
            </a:r>
            <a:r>
              <a:rPr lang="en-US" sz="2800" dirty="0" err="1" smtClean="0">
                <a:cs typeface="Times New Roman" pitchFamily="18" charset="0"/>
              </a:rPr>
              <a:t>orijinal</a:t>
            </a:r>
            <a:r>
              <a:rPr lang="en-US" sz="2800" dirty="0" smtClean="0">
                <a:cs typeface="Times New Roman" pitchFamily="18" charset="0"/>
              </a:rPr>
              <a:t> </a:t>
            </a:r>
            <a:r>
              <a:rPr lang="en-US" sz="2800" dirty="0" err="1" smtClean="0">
                <a:cs typeface="Times New Roman" pitchFamily="18" charset="0"/>
              </a:rPr>
              <a:t>bir</a:t>
            </a:r>
            <a:r>
              <a:rPr lang="en-US" sz="2800" dirty="0" smtClean="0">
                <a:cs typeface="Times New Roman" pitchFamily="18" charset="0"/>
              </a:rPr>
              <a:t> </a:t>
            </a:r>
            <a:r>
              <a:rPr lang="en-US" sz="2800" dirty="0" err="1" smtClean="0">
                <a:cs typeface="Times New Roman" pitchFamily="18" charset="0"/>
              </a:rPr>
              <a:t>araç</a:t>
            </a:r>
            <a:r>
              <a:rPr lang="en-US" sz="2800" dirty="0" smtClean="0">
                <a:cs typeface="Times New Roman" pitchFamily="18" charset="0"/>
              </a:rPr>
              <a:t> </a:t>
            </a:r>
            <a:r>
              <a:rPr lang="en-US" sz="2800" dirty="0" err="1" smtClean="0">
                <a:cs typeface="Times New Roman" pitchFamily="18" charset="0"/>
              </a:rPr>
              <a:t>geli</a:t>
            </a:r>
            <a:r>
              <a:rPr lang="tr-TR" sz="2800" dirty="0" smtClean="0"/>
              <a:t>ş</a:t>
            </a:r>
            <a:r>
              <a:rPr lang="en-US" sz="2800" dirty="0" err="1" smtClean="0">
                <a:cs typeface="Times New Roman" pitchFamily="18" charset="0"/>
              </a:rPr>
              <a:t>tirme</a:t>
            </a:r>
            <a:r>
              <a:rPr lang="en-US" sz="2800" dirty="0" smtClean="0">
                <a:cs typeface="Times New Roman" pitchFamily="18" charset="0"/>
              </a:rPr>
              <a:t>.</a:t>
            </a:r>
          </a:p>
          <a:p>
            <a:endParaRPr lang="en-US" sz="2800" dirty="0" smtClean="0"/>
          </a:p>
          <a:p>
            <a:pPr>
              <a:buFontTx/>
              <a:buNone/>
            </a:pPr>
            <a:endParaRPr lang="en-US" sz="2800" dirty="0" smtClean="0"/>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9469D4D4-840F-43A7-BC9A-02FDC1A1C478}" type="slidenum">
              <a:rPr lang="tr-TR" smtClean="0"/>
              <a:pPr>
                <a:defRPr/>
              </a:pPr>
              <a:t>69</a:t>
            </a:fld>
            <a:endParaRPr lang="tr-TR"/>
          </a:p>
        </p:txBody>
      </p:sp>
    </p:spTree>
    <p:extLst>
      <p:ext uri="{BB962C8B-B14F-4D97-AF65-F5344CB8AC3E}">
        <p14:creationId xmlns:p14="http://schemas.microsoft.com/office/powerpoint/2010/main" val="1047193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848547014"/>
              </p:ext>
            </p:extLst>
          </p:nvPr>
        </p:nvGraphicFramePr>
        <p:xfrm>
          <a:off x="457200" y="1600200"/>
          <a:ext cx="8435280"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Başlık 2"/>
          <p:cNvSpPr>
            <a:spLocks noGrp="1"/>
          </p:cNvSpPr>
          <p:nvPr>
            <p:ph type="title"/>
          </p:nvPr>
        </p:nvSpPr>
        <p:spPr/>
        <p:txBody>
          <a:bodyPr/>
          <a:lstStyle/>
          <a:p>
            <a:pPr algn="ctr" eaLnBrk="1" fontAlgn="auto" hangingPunct="1">
              <a:spcAft>
                <a:spcPts val="0"/>
              </a:spcAft>
              <a:defRPr/>
            </a:pPr>
            <a:r>
              <a:rPr lang="tr-TR" dirty="0" smtClean="0">
                <a:solidFill>
                  <a:srgbClr val="00B050"/>
                </a:solidFill>
              </a:rPr>
              <a:t>EĞİTİM</a:t>
            </a:r>
            <a:endParaRPr lang="tr-TR" dirty="0">
              <a:solidFill>
                <a:srgbClr val="00B050"/>
              </a:solidFill>
            </a:endParaRP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5" name="Altbilgi Yer Tutucusu 4"/>
          <p:cNvSpPr>
            <a:spLocks noGrp="1"/>
          </p:cNvSpPr>
          <p:nvPr>
            <p:ph type="ftr" sz="quarter" idx="11"/>
          </p:nvPr>
        </p:nvSpPr>
        <p:spPr/>
        <p:txBody>
          <a:bodyPr/>
          <a:lstStyle/>
          <a:p>
            <a:pPr>
              <a:defRPr/>
            </a:pPr>
            <a:r>
              <a:rPr lang="tr-TR"/>
              <a:t>Prof.Dr.Fitnat Kaptan    </a:t>
            </a:r>
          </a:p>
        </p:txBody>
      </p:sp>
      <p:sp>
        <p:nvSpPr>
          <p:cNvPr id="6" name="Slayt Numarası Yer Tutucusu 5"/>
          <p:cNvSpPr>
            <a:spLocks noGrp="1"/>
          </p:cNvSpPr>
          <p:nvPr>
            <p:ph type="sldNum" sz="quarter" idx="12"/>
          </p:nvPr>
        </p:nvSpPr>
        <p:spPr/>
        <p:txBody>
          <a:bodyPr/>
          <a:lstStyle/>
          <a:p>
            <a:pPr>
              <a:defRPr/>
            </a:pPr>
            <a:fld id="{8D13D3D9-FFFC-4C40-AAAA-3AFC53F9AE3C}" type="slidenum">
              <a:rPr lang="tr-TR" smtClean="0"/>
              <a:pPr>
                <a:defRPr/>
              </a:pPr>
              <a:t>7</a:t>
            </a:fld>
            <a:endParaRPr lang="tr-TR"/>
          </a:p>
        </p:txBody>
      </p:sp>
    </p:spTree>
    <p:extLst>
      <p:ext uri="{BB962C8B-B14F-4D97-AF65-F5344CB8AC3E}">
        <p14:creationId xmlns:p14="http://schemas.microsoft.com/office/powerpoint/2010/main" val="2752028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0"/>
            <a:ext cx="7772400" cy="1624013"/>
          </a:xfrm>
        </p:spPr>
        <p:txBody>
          <a:bodyPr>
            <a:normAutofit fontScale="90000"/>
          </a:bodyPr>
          <a:lstStyle/>
          <a:p>
            <a:pPr>
              <a:defRPr/>
            </a:pPr>
            <a:r>
              <a:rPr lang="tr-TR" sz="3600" b="1" u="sng" dirty="0"/>
              <a:t/>
            </a:r>
            <a:br>
              <a:rPr lang="tr-TR" sz="3600" b="1" u="sng" dirty="0"/>
            </a:br>
            <a:r>
              <a:rPr lang="tr-TR" sz="3600" b="1" u="sng" dirty="0"/>
              <a:t/>
            </a:r>
            <a:br>
              <a:rPr lang="tr-TR" sz="3600" b="1" u="sng" dirty="0"/>
            </a:br>
            <a:r>
              <a:rPr lang="tr-TR" sz="3600" b="1" u="sng" dirty="0"/>
              <a:t/>
            </a:r>
            <a:br>
              <a:rPr lang="tr-TR" sz="3600" b="1" u="sng" dirty="0"/>
            </a:br>
            <a:r>
              <a:rPr lang="tr-TR" sz="3600" b="1" u="sng" dirty="0"/>
              <a:t/>
            </a:r>
            <a:br>
              <a:rPr lang="tr-TR" sz="3600" b="1" u="sng" dirty="0"/>
            </a:br>
            <a:r>
              <a:rPr lang="tr-TR" sz="3600" b="1" u="sng" dirty="0"/>
              <a:t/>
            </a:r>
            <a:br>
              <a:rPr lang="tr-TR" sz="3600" b="1" u="sng" dirty="0"/>
            </a:br>
            <a:r>
              <a:rPr lang="tr-TR" sz="3600" b="1" u="sng" dirty="0"/>
              <a:t/>
            </a:r>
            <a:br>
              <a:rPr lang="tr-TR" sz="3600" b="1" u="sng" dirty="0"/>
            </a:br>
            <a:r>
              <a:rPr lang="tr-TR" sz="3600" b="1" u="sng" dirty="0"/>
              <a:t/>
            </a:r>
            <a:br>
              <a:rPr lang="tr-TR" sz="3600" b="1" u="sng" dirty="0"/>
            </a:br>
            <a:r>
              <a:rPr lang="tr-TR" sz="3600" b="1" u="sng" dirty="0"/>
              <a:t/>
            </a:r>
            <a:br>
              <a:rPr lang="tr-TR" sz="3600" b="1" u="sng" dirty="0"/>
            </a:br>
            <a:r>
              <a:rPr lang="tr-TR" sz="3600" b="1" u="sng" dirty="0"/>
              <a:t/>
            </a:r>
            <a:br>
              <a:rPr lang="tr-TR" sz="3600" b="1" u="sng" dirty="0"/>
            </a:br>
            <a:endParaRPr lang="en-US" sz="3600" dirty="0"/>
          </a:p>
        </p:txBody>
      </p:sp>
      <p:sp>
        <p:nvSpPr>
          <p:cNvPr id="80899" name="Rectangle 3"/>
          <p:cNvSpPr>
            <a:spLocks noGrp="1" noChangeArrowheads="1"/>
          </p:cNvSpPr>
          <p:nvPr>
            <p:ph type="body" idx="1"/>
          </p:nvPr>
        </p:nvSpPr>
        <p:spPr>
          <a:xfrm>
            <a:off x="685800" y="1066800"/>
            <a:ext cx="7772400" cy="4876800"/>
          </a:xfrm>
        </p:spPr>
        <p:txBody>
          <a:bodyPr/>
          <a:lstStyle/>
          <a:p>
            <a:pPr>
              <a:lnSpc>
                <a:spcPct val="90000"/>
              </a:lnSpc>
            </a:pPr>
            <a:r>
              <a:rPr lang="tr-TR" sz="2800" b="1" dirty="0" smtClean="0">
                <a:solidFill>
                  <a:srgbClr val="0070C0"/>
                </a:solidFill>
                <a:cs typeface="Times New Roman" pitchFamily="18" charset="0"/>
              </a:rPr>
              <a:t>Özetle</a:t>
            </a:r>
            <a:r>
              <a:rPr lang="tr-TR" sz="2800" b="1" dirty="0" smtClean="0">
                <a:cs typeface="Times New Roman" pitchFamily="18" charset="0"/>
              </a:rPr>
              <a:t>:</a:t>
            </a:r>
          </a:p>
          <a:p>
            <a:pPr>
              <a:lnSpc>
                <a:spcPct val="90000"/>
              </a:lnSpc>
            </a:pPr>
            <a:r>
              <a:rPr lang="en-US" sz="2800" b="1" dirty="0" smtClean="0">
                <a:cs typeface="Times New Roman" pitchFamily="18" charset="0"/>
              </a:rPr>
              <a:t>Ö</a:t>
            </a:r>
            <a:r>
              <a:rPr lang="tr-TR" sz="2800" b="1" dirty="0" smtClean="0"/>
              <a:t>ğ</a:t>
            </a:r>
            <a:r>
              <a:rPr lang="en-US" sz="2800" b="1" dirty="0" err="1" smtClean="0">
                <a:cs typeface="Times New Roman" pitchFamily="18" charset="0"/>
              </a:rPr>
              <a:t>rencinin</a:t>
            </a:r>
            <a:r>
              <a:rPr lang="en-US" sz="2800" b="1" dirty="0" smtClean="0">
                <a:cs typeface="Times New Roman" pitchFamily="18" charset="0"/>
              </a:rPr>
              <a:t> </a:t>
            </a:r>
            <a:r>
              <a:rPr lang="en-US" sz="2800" b="1" dirty="0" err="1" smtClean="0">
                <a:cs typeface="Times New Roman" pitchFamily="18" charset="0"/>
              </a:rPr>
              <a:t>verilen</a:t>
            </a:r>
            <a:r>
              <a:rPr lang="en-US" sz="2800" b="1" dirty="0" smtClean="0">
                <a:cs typeface="Times New Roman" pitchFamily="18" charset="0"/>
              </a:rPr>
              <a:t> do</a:t>
            </a:r>
            <a:r>
              <a:rPr lang="tr-TR" sz="2800" b="1" dirty="0" smtClean="0"/>
              <a:t>ğ</a:t>
            </a:r>
            <a:r>
              <a:rPr lang="en-US" sz="2800" b="1" dirty="0" err="1" smtClean="0">
                <a:cs typeface="Times New Roman" pitchFamily="18" charset="0"/>
              </a:rPr>
              <a:t>ru</a:t>
            </a:r>
            <a:r>
              <a:rPr lang="en-US" sz="2800" b="1" dirty="0" smtClean="0">
                <a:cs typeface="Times New Roman" pitchFamily="18" charset="0"/>
              </a:rPr>
              <a:t> </a:t>
            </a:r>
            <a:r>
              <a:rPr lang="en-US" sz="2800" b="1" dirty="0" err="1" smtClean="0">
                <a:cs typeface="Times New Roman" pitchFamily="18" charset="0"/>
              </a:rPr>
              <a:t>cevaplar</a:t>
            </a:r>
            <a:r>
              <a:rPr lang="en-US" sz="2800" b="1" dirty="0" smtClean="0">
                <a:cs typeface="Times New Roman" pitchFamily="18" charset="0"/>
              </a:rPr>
              <a:t> </a:t>
            </a:r>
            <a:r>
              <a:rPr lang="en-US" sz="2800" b="1" dirty="0" err="1" smtClean="0">
                <a:cs typeface="Times New Roman" pitchFamily="18" charset="0"/>
              </a:rPr>
              <a:t>aras</a:t>
            </a:r>
            <a:r>
              <a:rPr lang="tr-TR" sz="2800" b="1" dirty="0" smtClean="0"/>
              <a:t>ı</a:t>
            </a:r>
            <a:r>
              <a:rPr lang="en-US" sz="2800" b="1" dirty="0" err="1" smtClean="0">
                <a:cs typeface="Times New Roman" pitchFamily="18" charset="0"/>
              </a:rPr>
              <a:t>ndan</a:t>
            </a:r>
            <a:r>
              <a:rPr lang="en-US" sz="2800" b="1" dirty="0" smtClean="0">
                <a:cs typeface="Times New Roman" pitchFamily="18" charset="0"/>
              </a:rPr>
              <a:t> </a:t>
            </a:r>
            <a:r>
              <a:rPr lang="en-US" sz="2800" b="1" dirty="0" err="1" smtClean="0">
                <a:cs typeface="Times New Roman" pitchFamily="18" charset="0"/>
              </a:rPr>
              <a:t>seçme</a:t>
            </a:r>
            <a:r>
              <a:rPr lang="en-US" sz="2800" b="1" dirty="0" smtClean="0">
                <a:cs typeface="Times New Roman" pitchFamily="18" charset="0"/>
              </a:rPr>
              <a:t> </a:t>
            </a:r>
            <a:r>
              <a:rPr lang="en-US" sz="2800" b="1" dirty="0" err="1" smtClean="0">
                <a:cs typeface="Times New Roman" pitchFamily="18" charset="0"/>
              </a:rPr>
              <a:t>yapmas</a:t>
            </a:r>
            <a:r>
              <a:rPr lang="tr-TR" sz="2800" b="1" dirty="0" smtClean="0"/>
              <a:t>ı</a:t>
            </a:r>
            <a:r>
              <a:rPr lang="en-US" sz="2800" b="1" dirty="0" err="1" smtClean="0">
                <a:cs typeface="Times New Roman" pitchFamily="18" charset="0"/>
              </a:rPr>
              <a:t>ndan</a:t>
            </a:r>
            <a:r>
              <a:rPr lang="en-US" sz="2800" b="1" dirty="0" smtClean="0">
                <a:cs typeface="Times New Roman" pitchFamily="18" charset="0"/>
              </a:rPr>
              <a:t> </a:t>
            </a:r>
            <a:r>
              <a:rPr lang="en-US" sz="2800" b="1" dirty="0" err="1" smtClean="0">
                <a:cs typeface="Times New Roman" pitchFamily="18" charset="0"/>
              </a:rPr>
              <a:t>çok</a:t>
            </a:r>
            <a:r>
              <a:rPr lang="tr-TR" sz="2800" b="1" dirty="0" smtClean="0"/>
              <a:t> </a:t>
            </a:r>
            <a:r>
              <a:rPr lang="en-US" sz="2800" b="1" dirty="0" err="1" smtClean="0">
                <a:solidFill>
                  <a:srgbClr val="00B0F0"/>
                </a:solidFill>
                <a:cs typeface="Times New Roman" pitchFamily="18" charset="0"/>
              </a:rPr>
              <a:t>cevab</a:t>
            </a:r>
            <a:r>
              <a:rPr lang="tr-TR" sz="2800" b="1" dirty="0" smtClean="0">
                <a:solidFill>
                  <a:srgbClr val="00B0F0"/>
                </a:solidFill>
              </a:rPr>
              <a:t>ı</a:t>
            </a:r>
            <a:r>
              <a:rPr lang="en-US" sz="2800" b="1" dirty="0" smtClean="0">
                <a:solidFill>
                  <a:srgbClr val="00B0F0"/>
                </a:solidFill>
                <a:cs typeface="Times New Roman" pitchFamily="18" charset="0"/>
              </a:rPr>
              <a:t> </a:t>
            </a:r>
            <a:r>
              <a:rPr lang="en-US" sz="2800" b="1" dirty="0" err="1" smtClean="0">
                <a:solidFill>
                  <a:srgbClr val="00B0F0"/>
                </a:solidFill>
                <a:cs typeface="Times New Roman" pitchFamily="18" charset="0"/>
              </a:rPr>
              <a:t>kendisinin</a:t>
            </a:r>
            <a:r>
              <a:rPr lang="en-US" sz="2800" b="1" dirty="0" smtClean="0">
                <a:solidFill>
                  <a:srgbClr val="00B0F0"/>
                </a:solidFill>
                <a:cs typeface="Times New Roman" pitchFamily="18" charset="0"/>
              </a:rPr>
              <a:t> </a:t>
            </a:r>
            <a:r>
              <a:rPr lang="en-US" sz="2800" b="1" dirty="0" err="1" smtClean="0">
                <a:solidFill>
                  <a:srgbClr val="00B0F0"/>
                </a:solidFill>
                <a:cs typeface="Times New Roman" pitchFamily="18" charset="0"/>
              </a:rPr>
              <a:t>yarataca</a:t>
            </a:r>
            <a:r>
              <a:rPr lang="tr-TR" sz="2800" b="1" dirty="0" err="1" smtClean="0">
                <a:solidFill>
                  <a:srgbClr val="00B0F0"/>
                </a:solidFill>
              </a:rPr>
              <a:t>ğı</a:t>
            </a:r>
            <a:r>
              <a:rPr lang="en-US" sz="2800" b="1" dirty="0" smtClean="0">
                <a:solidFill>
                  <a:srgbClr val="00B0F0"/>
                </a:solidFill>
                <a:cs typeface="Times New Roman" pitchFamily="18" charset="0"/>
              </a:rPr>
              <a:t>,</a:t>
            </a:r>
            <a:r>
              <a:rPr lang="en-US" sz="2800" b="1" dirty="0" smtClean="0">
                <a:cs typeface="Times New Roman" pitchFamily="18" charset="0"/>
              </a:rPr>
              <a:t> </a:t>
            </a:r>
            <a:r>
              <a:rPr lang="en-US" sz="2800" b="1" dirty="0" err="1" smtClean="0">
                <a:cs typeface="Times New Roman" pitchFamily="18" charset="0"/>
              </a:rPr>
              <a:t>otantik</a:t>
            </a:r>
            <a:r>
              <a:rPr lang="en-US" sz="2800" b="1" dirty="0" smtClean="0">
                <a:cs typeface="Times New Roman" pitchFamily="18" charset="0"/>
              </a:rPr>
              <a:t> </a:t>
            </a:r>
            <a:r>
              <a:rPr lang="en-US" sz="2800" b="1" dirty="0" err="1" smtClean="0">
                <a:cs typeface="Times New Roman" pitchFamily="18" charset="0"/>
              </a:rPr>
              <a:t>materyallerin</a:t>
            </a:r>
            <a:r>
              <a:rPr lang="en-US" sz="2800" b="1" dirty="0" smtClean="0">
                <a:cs typeface="Times New Roman" pitchFamily="18" charset="0"/>
              </a:rPr>
              <a:t> </a:t>
            </a:r>
            <a:r>
              <a:rPr lang="en-US" sz="2800" b="1" dirty="0" err="1" smtClean="0">
                <a:cs typeface="Times New Roman" pitchFamily="18" charset="0"/>
              </a:rPr>
              <a:t>soru</a:t>
            </a:r>
            <a:r>
              <a:rPr lang="en-US" sz="2800" b="1" dirty="0" smtClean="0">
                <a:cs typeface="Times New Roman" pitchFamily="18" charset="0"/>
              </a:rPr>
              <a:t> </a:t>
            </a:r>
            <a:r>
              <a:rPr lang="en-US" sz="2800" b="1" dirty="0" err="1" smtClean="0">
                <a:cs typeface="Times New Roman" pitchFamily="18" charset="0"/>
              </a:rPr>
              <a:t>olarak</a:t>
            </a:r>
            <a:r>
              <a:rPr lang="en-US" sz="2800" b="1" dirty="0" smtClean="0">
                <a:cs typeface="Times New Roman" pitchFamily="18" charset="0"/>
              </a:rPr>
              <a:t> </a:t>
            </a:r>
            <a:r>
              <a:rPr lang="en-US" sz="2800" b="1" dirty="0" err="1" smtClean="0">
                <a:cs typeface="Times New Roman" pitchFamily="18" charset="0"/>
              </a:rPr>
              <a:t>kullan</a:t>
            </a:r>
            <a:r>
              <a:rPr lang="tr-TR" sz="2800" b="1" dirty="0" smtClean="0"/>
              <a:t>ı</a:t>
            </a:r>
            <a:r>
              <a:rPr lang="en-US" sz="2800" b="1" dirty="0" err="1" smtClean="0">
                <a:cs typeface="Times New Roman" pitchFamily="18" charset="0"/>
              </a:rPr>
              <a:t>ld</a:t>
            </a:r>
            <a:r>
              <a:rPr lang="tr-TR" sz="2800" b="1" dirty="0" err="1" smtClean="0"/>
              <a:t>ığı</a:t>
            </a:r>
            <a:r>
              <a:rPr lang="en-US" sz="2800" b="1" dirty="0" smtClean="0">
                <a:cs typeface="Times New Roman" pitchFamily="18" charset="0"/>
              </a:rPr>
              <a:t>, </a:t>
            </a:r>
            <a:r>
              <a:rPr lang="en-US" sz="2800" b="1" dirty="0" err="1" smtClean="0">
                <a:cs typeface="Times New Roman" pitchFamily="18" charset="0"/>
              </a:rPr>
              <a:t>farkl</a:t>
            </a:r>
            <a:r>
              <a:rPr lang="tr-TR" sz="2800" b="1" dirty="0" smtClean="0"/>
              <a:t>ı</a:t>
            </a:r>
            <a:r>
              <a:rPr lang="en-US" sz="2800" b="1" dirty="0" smtClean="0">
                <a:cs typeface="Times New Roman" pitchFamily="18" charset="0"/>
              </a:rPr>
              <a:t> </a:t>
            </a:r>
            <a:r>
              <a:rPr lang="en-US" sz="2800" b="1" dirty="0" err="1" smtClean="0">
                <a:cs typeface="Times New Roman" pitchFamily="18" charset="0"/>
              </a:rPr>
              <a:t>yönleri</a:t>
            </a:r>
            <a:r>
              <a:rPr lang="en-US" sz="2800" b="1" dirty="0" smtClean="0">
                <a:cs typeface="Times New Roman" pitchFamily="18" charset="0"/>
              </a:rPr>
              <a:t> </a:t>
            </a:r>
            <a:r>
              <a:rPr lang="en-US" sz="2800" b="1" dirty="0" err="1" smtClean="0">
                <a:cs typeface="Times New Roman" pitchFamily="18" charset="0"/>
              </a:rPr>
              <a:t>ile</a:t>
            </a:r>
            <a:r>
              <a:rPr lang="en-US" sz="2800" b="1" dirty="0" smtClean="0">
                <a:cs typeface="Times New Roman" pitchFamily="18" charset="0"/>
              </a:rPr>
              <a:t> de</a:t>
            </a:r>
            <a:r>
              <a:rPr lang="tr-TR" sz="2800" b="1" dirty="0" smtClean="0"/>
              <a:t>ğ</a:t>
            </a:r>
            <a:r>
              <a:rPr lang="en-US" sz="2800" b="1" dirty="0" err="1" smtClean="0">
                <a:cs typeface="Times New Roman" pitchFamily="18" charset="0"/>
              </a:rPr>
              <a:t>erlendirilebil</a:t>
            </a:r>
            <a:r>
              <a:rPr lang="tr-TR" sz="2800" b="1" dirty="0" err="1" smtClean="0"/>
              <a:t>ecek</a:t>
            </a:r>
            <a:r>
              <a:rPr lang="en-US" sz="2800" b="1" dirty="0" smtClean="0">
                <a:cs typeface="Times New Roman" pitchFamily="18" charset="0"/>
              </a:rPr>
              <a:t> ö</a:t>
            </a:r>
            <a:r>
              <a:rPr lang="tr-TR" sz="2800" b="1" dirty="0" smtClean="0"/>
              <a:t>ğ</a:t>
            </a:r>
            <a:r>
              <a:rPr lang="en-US" sz="2800" b="1" dirty="0" err="1" smtClean="0">
                <a:cs typeface="Times New Roman" pitchFamily="18" charset="0"/>
              </a:rPr>
              <a:t>renci</a:t>
            </a:r>
            <a:r>
              <a:rPr lang="en-US" sz="2800" b="1" dirty="0" smtClean="0">
                <a:cs typeface="Times New Roman" pitchFamily="18" charset="0"/>
              </a:rPr>
              <a:t> </a:t>
            </a:r>
            <a:r>
              <a:rPr lang="en-US" sz="2800" b="1" dirty="0" err="1" smtClean="0">
                <a:cs typeface="Times New Roman" pitchFamily="18" charset="0"/>
              </a:rPr>
              <a:t>cevaplar</a:t>
            </a:r>
            <a:r>
              <a:rPr lang="tr-TR" sz="2800" b="1" dirty="0" smtClean="0"/>
              <a:t>ı</a:t>
            </a:r>
            <a:r>
              <a:rPr lang="en-US" sz="2800" b="1" dirty="0" smtClean="0">
                <a:cs typeface="Times New Roman" pitchFamily="18" charset="0"/>
              </a:rPr>
              <a:t>n</a:t>
            </a:r>
            <a:r>
              <a:rPr lang="tr-TR" sz="2800" b="1" dirty="0" smtClean="0"/>
              <a:t>ı</a:t>
            </a:r>
            <a:r>
              <a:rPr lang="en-US" sz="2800" b="1" dirty="0" smtClean="0">
                <a:cs typeface="Times New Roman" pitchFamily="18" charset="0"/>
              </a:rPr>
              <a:t>n </a:t>
            </a:r>
            <a:r>
              <a:rPr lang="en-US" sz="2800" b="1" dirty="0" err="1" smtClean="0">
                <a:cs typeface="Times New Roman" pitchFamily="18" charset="0"/>
              </a:rPr>
              <a:t>mümkün</a:t>
            </a:r>
            <a:r>
              <a:rPr lang="en-US" sz="2800" b="1" dirty="0" smtClean="0">
                <a:cs typeface="Times New Roman" pitchFamily="18" charset="0"/>
              </a:rPr>
              <a:t> </a:t>
            </a:r>
            <a:r>
              <a:rPr lang="en-US" sz="2800" b="1" dirty="0" err="1" smtClean="0">
                <a:cs typeface="Times New Roman" pitchFamily="18" charset="0"/>
              </a:rPr>
              <a:t>oldu</a:t>
            </a:r>
            <a:r>
              <a:rPr lang="tr-TR" sz="2800" b="1" dirty="0" smtClean="0"/>
              <a:t>ğ</a:t>
            </a:r>
            <a:r>
              <a:rPr lang="en-US" sz="2800" b="1" dirty="0" smtClean="0">
                <a:cs typeface="Times New Roman" pitchFamily="18" charset="0"/>
              </a:rPr>
              <a:t>u </a:t>
            </a:r>
            <a:r>
              <a:rPr lang="en-US" sz="2800" b="1" dirty="0" err="1" smtClean="0">
                <a:cs typeface="Times New Roman" pitchFamily="18" charset="0"/>
              </a:rPr>
              <a:t>tipteki</a:t>
            </a:r>
            <a:r>
              <a:rPr lang="en-US" sz="2800" b="1" dirty="0" smtClean="0">
                <a:cs typeface="Times New Roman" pitchFamily="18" charset="0"/>
              </a:rPr>
              <a:t> </a:t>
            </a:r>
            <a:r>
              <a:rPr lang="en-US" sz="2800" b="1" dirty="0" err="1" smtClean="0">
                <a:cs typeface="Times New Roman" pitchFamily="18" charset="0"/>
              </a:rPr>
              <a:t>ölçme</a:t>
            </a:r>
            <a:r>
              <a:rPr lang="en-US" sz="2800" b="1" dirty="0" smtClean="0">
                <a:cs typeface="Times New Roman" pitchFamily="18" charset="0"/>
              </a:rPr>
              <a:t> </a:t>
            </a:r>
            <a:r>
              <a:rPr lang="en-US" sz="2800" b="1" dirty="0" err="1" smtClean="0">
                <a:cs typeface="Times New Roman" pitchFamily="18" charset="0"/>
              </a:rPr>
              <a:t>durumlar</a:t>
            </a:r>
            <a:r>
              <a:rPr lang="tr-TR" sz="2800" b="1" dirty="0" smtClean="0"/>
              <a:t>ı</a:t>
            </a:r>
            <a:r>
              <a:rPr lang="en-US" sz="2800" b="1" dirty="0" smtClean="0">
                <a:cs typeface="Times New Roman" pitchFamily="18" charset="0"/>
              </a:rPr>
              <a:t>n</a:t>
            </a:r>
            <a:r>
              <a:rPr lang="tr-TR" sz="2800" b="1" dirty="0" smtClean="0"/>
              <a:t>ı</a:t>
            </a:r>
            <a:r>
              <a:rPr lang="en-US" sz="2800" b="1" dirty="0" smtClean="0">
                <a:cs typeface="Times New Roman" pitchFamily="18" charset="0"/>
              </a:rPr>
              <a:t>n  </a:t>
            </a:r>
            <a:r>
              <a:rPr lang="en-US" sz="2800" b="1" dirty="0" err="1" smtClean="0">
                <a:cs typeface="Times New Roman" pitchFamily="18" charset="0"/>
              </a:rPr>
              <a:t>kullan</a:t>
            </a:r>
            <a:r>
              <a:rPr lang="tr-TR" sz="2800" b="1" dirty="0" smtClean="0"/>
              <a:t>ı</a:t>
            </a:r>
            <a:r>
              <a:rPr lang="en-US" sz="2800" b="1" dirty="0" err="1" smtClean="0">
                <a:cs typeface="Times New Roman" pitchFamily="18" charset="0"/>
              </a:rPr>
              <a:t>lmas</a:t>
            </a:r>
            <a:r>
              <a:rPr lang="tr-TR" sz="2800" b="1" dirty="0" smtClean="0"/>
              <a:t>ı</a:t>
            </a:r>
            <a:r>
              <a:rPr lang="en-US" sz="2800" b="1" dirty="0" smtClean="0">
                <a:cs typeface="Times New Roman" pitchFamily="18" charset="0"/>
              </a:rPr>
              <a:t> </a:t>
            </a:r>
            <a:r>
              <a:rPr lang="en-US" sz="2800" b="1" dirty="0" err="1" smtClean="0">
                <a:cs typeface="Times New Roman" pitchFamily="18" charset="0"/>
              </a:rPr>
              <a:t>giderek</a:t>
            </a:r>
            <a:r>
              <a:rPr lang="en-US" sz="2800" b="1" dirty="0" smtClean="0">
                <a:cs typeface="Times New Roman" pitchFamily="18" charset="0"/>
              </a:rPr>
              <a:t> </a:t>
            </a:r>
            <a:r>
              <a:rPr lang="en-US" sz="2800" b="1" dirty="0" err="1" smtClean="0">
                <a:cs typeface="Times New Roman" pitchFamily="18" charset="0"/>
              </a:rPr>
              <a:t>önem</a:t>
            </a:r>
            <a:r>
              <a:rPr lang="en-US" sz="2800" b="1" dirty="0" smtClean="0">
                <a:cs typeface="Times New Roman" pitchFamily="18" charset="0"/>
              </a:rPr>
              <a:t> </a:t>
            </a:r>
            <a:r>
              <a:rPr lang="en-US" sz="2800" b="1" dirty="0" err="1" smtClean="0">
                <a:cs typeface="Times New Roman" pitchFamily="18" charset="0"/>
              </a:rPr>
              <a:t>kazanmaktad</a:t>
            </a:r>
            <a:r>
              <a:rPr lang="tr-TR" sz="2800" b="1" dirty="0" smtClean="0"/>
              <a:t>ı</a:t>
            </a:r>
            <a:r>
              <a:rPr lang="en-US" sz="2800" b="1" dirty="0" smtClean="0">
                <a:cs typeface="Times New Roman" pitchFamily="18" charset="0"/>
              </a:rPr>
              <a:t>r.</a:t>
            </a:r>
            <a:endParaRPr lang="en-US" sz="2800" dirty="0" smtClean="0">
              <a:cs typeface="Times New Roman" pitchFamily="18" charset="0"/>
            </a:endParaRPr>
          </a:p>
          <a:p>
            <a:pPr>
              <a:lnSpc>
                <a:spcPct val="90000"/>
              </a:lnSpc>
              <a:buFontTx/>
              <a:buNone/>
            </a:pPr>
            <a:r>
              <a:rPr lang="en-US" sz="2800" b="1" dirty="0" smtClean="0">
                <a:cs typeface="Times New Roman" pitchFamily="18" charset="0"/>
              </a:rPr>
              <a:t> </a:t>
            </a:r>
            <a:endParaRPr lang="en-US" sz="2800" dirty="0" smtClean="0">
              <a:cs typeface="Times New Roman" pitchFamily="18" charset="0"/>
            </a:endParaRPr>
          </a:p>
          <a:p>
            <a:pPr>
              <a:lnSpc>
                <a:spcPct val="90000"/>
              </a:lnSpc>
              <a:buFontTx/>
              <a:buNone/>
            </a:pPr>
            <a:r>
              <a:rPr lang="en-US" sz="2800" b="1" dirty="0" smtClean="0">
                <a:cs typeface="Times New Roman" pitchFamily="18" charset="0"/>
              </a:rPr>
              <a:t> </a:t>
            </a:r>
            <a:endParaRPr lang="en-US" sz="2800" dirty="0" smtClean="0">
              <a:cs typeface="Times New Roman" pitchFamily="18" charset="0"/>
            </a:endParaRPr>
          </a:p>
          <a:p>
            <a:pPr>
              <a:lnSpc>
                <a:spcPct val="90000"/>
              </a:lnSpc>
            </a:pPr>
            <a:endParaRPr lang="en-US" sz="2800" dirty="0" smtClean="0"/>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483C009B-00FE-45B9-B236-FE987374EAAE}" type="slidenum">
              <a:rPr lang="tr-TR" smtClean="0"/>
              <a:pPr>
                <a:defRPr/>
              </a:pPr>
              <a:t>70</a:t>
            </a:fld>
            <a:endParaRPr lang="tr-TR"/>
          </a:p>
        </p:txBody>
      </p:sp>
    </p:spTree>
    <p:extLst>
      <p:ext uri="{BB962C8B-B14F-4D97-AF65-F5344CB8AC3E}">
        <p14:creationId xmlns:p14="http://schemas.microsoft.com/office/powerpoint/2010/main" val="1104101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144588"/>
            <a:ext cx="7772400" cy="608012"/>
          </a:xfrm>
        </p:spPr>
        <p:txBody>
          <a:bodyPr>
            <a:normAutofit fontScale="90000"/>
          </a:bodyPr>
          <a:lstStyle/>
          <a:p>
            <a:pPr>
              <a:defRPr/>
            </a:pPr>
            <a:r>
              <a:rPr lang="tr-TR" dirty="0">
                <a:solidFill>
                  <a:srgbClr val="FF0000"/>
                </a:solidFill>
              </a:rPr>
              <a:t>Üç ayrı değerlendirme şekli</a:t>
            </a:r>
            <a:endParaRPr lang="en-US" dirty="0">
              <a:solidFill>
                <a:srgbClr val="FF0000"/>
              </a:solidFill>
            </a:endParaRPr>
          </a:p>
        </p:txBody>
      </p:sp>
      <p:sp>
        <p:nvSpPr>
          <p:cNvPr id="81923" name="Rectangle 3"/>
          <p:cNvSpPr>
            <a:spLocks noGrp="1" noChangeArrowheads="1"/>
          </p:cNvSpPr>
          <p:nvPr>
            <p:ph type="body" idx="1"/>
          </p:nvPr>
        </p:nvSpPr>
        <p:spPr>
          <a:xfrm>
            <a:off x="1568450" y="1905000"/>
            <a:ext cx="7499350" cy="4343400"/>
          </a:xfrm>
        </p:spPr>
        <p:txBody>
          <a:bodyPr/>
          <a:lstStyle/>
          <a:p>
            <a:r>
              <a:rPr lang="tr-TR" b="1" smtClean="0"/>
              <a:t>(1) Klasik Ölçme ve Değerlendirme  </a:t>
            </a:r>
          </a:p>
          <a:p>
            <a:pPr>
              <a:buFontTx/>
              <a:buNone/>
            </a:pPr>
            <a:r>
              <a:rPr lang="tr-TR" b="1" smtClean="0"/>
              <a:t>         Yöntemleri.</a:t>
            </a:r>
          </a:p>
          <a:p>
            <a:r>
              <a:rPr lang="en-US" b="1" smtClean="0">
                <a:cs typeface="Times New Roman" pitchFamily="18" charset="0"/>
              </a:rPr>
              <a:t>(</a:t>
            </a:r>
            <a:r>
              <a:rPr lang="tr-TR" b="1" smtClean="0"/>
              <a:t>2</a:t>
            </a:r>
            <a:r>
              <a:rPr lang="en-US" b="1" smtClean="0">
                <a:cs typeface="Times New Roman" pitchFamily="18" charset="0"/>
              </a:rPr>
              <a:t>) Performans Dayanaklı </a:t>
            </a:r>
            <a:r>
              <a:rPr lang="tr-TR" b="1" smtClean="0"/>
              <a:t>  </a:t>
            </a:r>
          </a:p>
          <a:p>
            <a:pPr>
              <a:buFontTx/>
              <a:buNone/>
            </a:pPr>
            <a:r>
              <a:rPr lang="tr-TR" b="1" smtClean="0"/>
              <a:t>        </a:t>
            </a:r>
            <a:r>
              <a:rPr lang="en-US" b="1" smtClean="0">
                <a:cs typeface="Times New Roman" pitchFamily="18" charset="0"/>
              </a:rPr>
              <a:t>De</a:t>
            </a:r>
            <a:r>
              <a:rPr lang="tr-TR" b="1" smtClean="0"/>
              <a:t>ğ</a:t>
            </a:r>
            <a:r>
              <a:rPr lang="en-US" b="1" smtClean="0">
                <a:cs typeface="Times New Roman" pitchFamily="18" charset="0"/>
              </a:rPr>
              <a:t>erlendirme</a:t>
            </a:r>
            <a:r>
              <a:rPr lang="tr-TR" b="1" smtClean="0"/>
              <a:t>.</a:t>
            </a:r>
            <a:endParaRPr lang="en-US" smtClean="0">
              <a:cs typeface="Times New Roman" pitchFamily="18" charset="0"/>
            </a:endParaRPr>
          </a:p>
          <a:p>
            <a:r>
              <a:rPr lang="en-US" b="1" smtClean="0">
                <a:cs typeface="Times New Roman" pitchFamily="18" charset="0"/>
              </a:rPr>
              <a:t>(</a:t>
            </a:r>
            <a:r>
              <a:rPr lang="tr-TR" b="1" smtClean="0"/>
              <a:t>3</a:t>
            </a:r>
            <a:r>
              <a:rPr lang="en-US" b="1" smtClean="0">
                <a:cs typeface="Times New Roman" pitchFamily="18" charset="0"/>
              </a:rPr>
              <a:t>) Portfolyo De</a:t>
            </a:r>
            <a:r>
              <a:rPr lang="tr-TR" b="1" smtClean="0"/>
              <a:t>ğ</a:t>
            </a:r>
            <a:r>
              <a:rPr lang="en-US" b="1" smtClean="0">
                <a:cs typeface="Times New Roman" pitchFamily="18" charset="0"/>
              </a:rPr>
              <a:t>erlendirme.</a:t>
            </a:r>
            <a:endParaRPr lang="en-US" smtClean="0">
              <a:cs typeface="Times New Roman" pitchFamily="18" charset="0"/>
            </a:endParaRPr>
          </a:p>
          <a:p>
            <a:endParaRPr lang="en-US" smtClean="0"/>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BED63974-842B-40C1-8EF9-0B2F41C38A1F}" type="slidenum">
              <a:rPr lang="tr-TR" smtClean="0"/>
              <a:pPr>
                <a:defRPr/>
              </a:pPr>
              <a:t>71</a:t>
            </a:fld>
            <a:endParaRPr lang="tr-TR"/>
          </a:p>
        </p:txBody>
      </p:sp>
    </p:spTree>
    <p:extLst>
      <p:ext uri="{BB962C8B-B14F-4D97-AF65-F5344CB8AC3E}">
        <p14:creationId xmlns:p14="http://schemas.microsoft.com/office/powerpoint/2010/main" val="315849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762000"/>
            <a:ext cx="7772400" cy="5562600"/>
          </a:xfrm>
        </p:spPr>
        <p:txBody>
          <a:bodyPr>
            <a:normAutofit fontScale="90000"/>
          </a:bodyPr>
          <a:lstStyle/>
          <a:p>
            <a:pPr algn="l" eaLnBrk="1" hangingPunct="1">
              <a:defRPr/>
            </a:pPr>
            <a:r>
              <a:rPr lang="tr-TR" sz="2400" dirty="0" smtClean="0">
                <a:solidFill>
                  <a:srgbClr val="FF0000"/>
                </a:solidFill>
                <a:latin typeface="Comic Sans MS" pitchFamily="66" charset="0"/>
              </a:rPr>
              <a:t>DÜŞÜNMEYİ  ÖĞRETMEK / GELİŞTİRMEK İÇİN ÖNERİLER</a:t>
            </a:r>
            <a:r>
              <a:rPr lang="tr-TR" sz="2400" dirty="0" smtClean="0">
                <a:latin typeface="Comic Sans MS" pitchFamily="66" charset="0"/>
              </a:rPr>
              <a:t/>
            </a:r>
            <a:br>
              <a:rPr lang="tr-TR" sz="2400" dirty="0" smtClean="0">
                <a:latin typeface="Comic Sans MS" pitchFamily="66" charset="0"/>
              </a:rPr>
            </a:br>
            <a:r>
              <a:rPr lang="tr-TR" sz="2400" dirty="0" smtClean="0">
                <a:latin typeface="Comic Sans MS" pitchFamily="66" charset="0"/>
              </a:rPr>
              <a:t/>
            </a:r>
            <a:br>
              <a:rPr lang="tr-TR" sz="2400" dirty="0" smtClean="0">
                <a:latin typeface="Comic Sans MS" pitchFamily="66" charset="0"/>
              </a:rPr>
            </a:br>
            <a:r>
              <a:rPr lang="tr-TR" sz="2400" dirty="0" smtClean="0">
                <a:latin typeface="Comic Sans MS" pitchFamily="66" charset="0"/>
              </a:rPr>
              <a:t>-Erken yaşlarda başlanmalı,</a:t>
            </a:r>
            <a:br>
              <a:rPr lang="tr-TR" sz="2400" dirty="0" smtClean="0">
                <a:latin typeface="Comic Sans MS" pitchFamily="66" charset="0"/>
              </a:rPr>
            </a:br>
            <a:r>
              <a:rPr lang="tr-TR" sz="2400" dirty="0" smtClean="0">
                <a:latin typeface="Comic Sans MS" pitchFamily="66" charset="0"/>
              </a:rPr>
              <a:t>-Şakalar yapıp onların da yapmaları için teşvik edilmeli,</a:t>
            </a:r>
            <a:br>
              <a:rPr lang="tr-TR" sz="2400" dirty="0" smtClean="0">
                <a:latin typeface="Comic Sans MS" pitchFamily="66" charset="0"/>
              </a:rPr>
            </a:br>
            <a:r>
              <a:rPr lang="tr-TR" sz="2400" dirty="0" smtClean="0">
                <a:latin typeface="Comic Sans MS" pitchFamily="66" charset="0"/>
              </a:rPr>
              <a:t>-Onlara düşünecekleri malzemeler verilmeli,</a:t>
            </a:r>
            <a:br>
              <a:rPr lang="tr-TR" sz="2400" dirty="0" smtClean="0">
                <a:latin typeface="Comic Sans MS" pitchFamily="66" charset="0"/>
              </a:rPr>
            </a:br>
            <a:r>
              <a:rPr lang="tr-TR" sz="2400" dirty="0" smtClean="0">
                <a:latin typeface="Comic Sans MS" pitchFamily="66" charset="0"/>
              </a:rPr>
              <a:t>- Çözebilecekleri </a:t>
            </a:r>
            <a:r>
              <a:rPr lang="tr-TR" sz="2400" dirty="0" err="1" smtClean="0">
                <a:latin typeface="Comic Sans MS" pitchFamily="66" charset="0"/>
              </a:rPr>
              <a:t>orjinal</a:t>
            </a:r>
            <a:r>
              <a:rPr lang="tr-TR" sz="2400" dirty="0" smtClean="0">
                <a:latin typeface="Comic Sans MS" pitchFamily="66" charset="0"/>
              </a:rPr>
              <a:t> problemler sunulmalı,</a:t>
            </a:r>
            <a:br>
              <a:rPr lang="tr-TR" sz="2400" dirty="0" smtClean="0">
                <a:latin typeface="Comic Sans MS" pitchFamily="66" charset="0"/>
              </a:rPr>
            </a:br>
            <a:r>
              <a:rPr lang="tr-TR" sz="2400" dirty="0" smtClean="0">
                <a:latin typeface="Comic Sans MS" pitchFamily="66" charset="0"/>
              </a:rPr>
              <a:t>-Alışılmadık sorular sorulmalı,</a:t>
            </a:r>
            <a:br>
              <a:rPr lang="tr-TR" sz="2400" dirty="0" smtClean="0">
                <a:latin typeface="Comic Sans MS" pitchFamily="66" charset="0"/>
              </a:rPr>
            </a:br>
            <a:r>
              <a:rPr lang="tr-TR" sz="2400" dirty="0" smtClean="0">
                <a:latin typeface="Comic Sans MS" pitchFamily="66" charset="0"/>
              </a:rPr>
              <a:t>-Bağlantılar kurmaları için teşvik edilmeli,</a:t>
            </a:r>
            <a:br>
              <a:rPr lang="tr-TR" sz="2400" dirty="0" smtClean="0">
                <a:latin typeface="Comic Sans MS" pitchFamily="66" charset="0"/>
              </a:rPr>
            </a:br>
            <a:r>
              <a:rPr lang="tr-TR" sz="2400" dirty="0" smtClean="0">
                <a:latin typeface="Comic Sans MS" pitchFamily="66" charset="0"/>
              </a:rPr>
              <a:t>-Ne anlama geldiğini söylemeleri sağlanmalı, </a:t>
            </a:r>
            <a:br>
              <a:rPr lang="tr-TR" sz="2400" dirty="0" smtClean="0">
                <a:latin typeface="Comic Sans MS" pitchFamily="66" charset="0"/>
              </a:rPr>
            </a:br>
            <a:r>
              <a:rPr lang="tr-TR" sz="2400" dirty="0" smtClean="0">
                <a:latin typeface="Comic Sans MS" pitchFamily="66" charset="0"/>
              </a:rPr>
              <a:t>-Bütün yönlerden ve objektif bakmaları sağlanmalı,</a:t>
            </a:r>
            <a:br>
              <a:rPr lang="tr-TR" sz="2400" dirty="0" smtClean="0">
                <a:latin typeface="Comic Sans MS" pitchFamily="66" charset="0"/>
              </a:rPr>
            </a:br>
            <a:r>
              <a:rPr lang="tr-TR" sz="2400" dirty="0" smtClean="0">
                <a:latin typeface="Comic Sans MS" pitchFamily="66" charset="0"/>
              </a:rPr>
              <a:t>-Diğer bakış açılarını dikkate almaları sağlanmalı,</a:t>
            </a:r>
            <a:br>
              <a:rPr lang="tr-TR" sz="2400" dirty="0" smtClean="0">
                <a:latin typeface="Comic Sans MS" pitchFamily="66" charset="0"/>
              </a:rPr>
            </a:br>
            <a:r>
              <a:rPr lang="tr-TR" sz="2400" dirty="0" smtClean="0">
                <a:latin typeface="Comic Sans MS" pitchFamily="66" charset="0"/>
              </a:rPr>
              <a:t>-Kendilerini başkalarının yerine koymaları istenmeli, </a:t>
            </a:r>
            <a:br>
              <a:rPr lang="tr-TR" sz="2400" dirty="0" smtClean="0">
                <a:latin typeface="Comic Sans MS" pitchFamily="66" charset="0"/>
              </a:rPr>
            </a:br>
            <a:r>
              <a:rPr lang="tr-TR" sz="2400" dirty="0" smtClean="0">
                <a:latin typeface="Comic Sans MS" pitchFamily="66" charset="0"/>
              </a:rPr>
              <a:t>-Duygu ve düşüncelerini hem sözlü hem de yazılı ifade etmeleri istenmeli (yazmak</a:t>
            </a:r>
            <a:r>
              <a:rPr lang="tr-TR" sz="2800" dirty="0" smtClean="0">
                <a:latin typeface="Comic Sans MS" pitchFamily="66" charset="0"/>
              </a:rPr>
              <a:t> </a:t>
            </a:r>
            <a:r>
              <a:rPr lang="tr-TR" sz="2400" dirty="0" smtClean="0">
                <a:latin typeface="Comic Sans MS" pitchFamily="66" charset="0"/>
              </a:rPr>
              <a:t>sistematik düşünmeyi geliştirir)</a:t>
            </a: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5BBA3427-A7C9-47B2-8907-A43CEA1CB7EF}" type="slidenum">
              <a:rPr lang="tr-TR" smtClean="0"/>
              <a:pPr>
                <a:defRPr/>
              </a:pPr>
              <a:t>72</a:t>
            </a:fld>
            <a:endParaRPr lang="tr-TR"/>
          </a:p>
        </p:txBody>
      </p:sp>
    </p:spTree>
    <p:extLst>
      <p:ext uri="{BB962C8B-B14F-4D97-AF65-F5344CB8AC3E}">
        <p14:creationId xmlns:p14="http://schemas.microsoft.com/office/powerpoint/2010/main" val="139360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685800" y="768350"/>
            <a:ext cx="7772400" cy="4413250"/>
          </a:xfrm>
        </p:spPr>
        <p:txBody>
          <a:bodyPr/>
          <a:lstStyle/>
          <a:p>
            <a:pPr eaLnBrk="1" hangingPunct="1">
              <a:defRPr/>
            </a:pPr>
            <a:r>
              <a:rPr lang="tr-TR" smtClean="0"/>
              <a:t>KÜÇÜK BEYİNLER KİŞİLERİ,</a:t>
            </a:r>
            <a:br>
              <a:rPr lang="tr-TR" smtClean="0"/>
            </a:br>
            <a:r>
              <a:rPr lang="tr-TR" smtClean="0"/>
              <a:t/>
            </a:r>
            <a:br>
              <a:rPr lang="tr-TR" smtClean="0"/>
            </a:br>
            <a:r>
              <a:rPr lang="tr-TR" smtClean="0"/>
              <a:t>ORTA BEYİNLER OLAYLARI,</a:t>
            </a:r>
            <a:br>
              <a:rPr lang="tr-TR" smtClean="0"/>
            </a:br>
            <a:r>
              <a:rPr lang="tr-TR" smtClean="0"/>
              <a:t/>
            </a:r>
            <a:br>
              <a:rPr lang="tr-TR" smtClean="0"/>
            </a:br>
            <a:r>
              <a:rPr lang="tr-TR" smtClean="0"/>
              <a:t>BÜYÜK BEYİNLER FİKİRLERİ TARTIŞIR.</a:t>
            </a: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A1B73581-8AAD-464A-95A1-3C665117AF1E}" type="slidenum">
              <a:rPr lang="tr-TR" smtClean="0"/>
              <a:pPr>
                <a:defRPr/>
              </a:pPr>
              <a:t>73</a:t>
            </a:fld>
            <a:endParaRPr lang="tr-TR"/>
          </a:p>
        </p:txBody>
      </p:sp>
    </p:spTree>
    <p:extLst>
      <p:ext uri="{BB962C8B-B14F-4D97-AF65-F5344CB8AC3E}">
        <p14:creationId xmlns:p14="http://schemas.microsoft.com/office/powerpoint/2010/main" val="1589767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685800" y="228600"/>
            <a:ext cx="7772400" cy="5432425"/>
          </a:xfrm>
        </p:spPr>
        <p:txBody>
          <a:bodyPr>
            <a:normAutofit fontScale="90000"/>
          </a:bodyPr>
          <a:lstStyle/>
          <a:p>
            <a:pPr eaLnBrk="1" hangingPunct="1">
              <a:defRPr/>
            </a:pPr>
            <a:r>
              <a:rPr lang="tr-TR" dirty="0" smtClean="0">
                <a:solidFill>
                  <a:srgbClr val="CC3300"/>
                </a:solidFill>
              </a:rPr>
              <a:t>BÜYÜK BEYİNLERE SAHİP</a:t>
            </a:r>
            <a:br>
              <a:rPr lang="tr-TR" dirty="0" smtClean="0">
                <a:solidFill>
                  <a:srgbClr val="CC3300"/>
                </a:solidFill>
              </a:rPr>
            </a:br>
            <a:r>
              <a:rPr lang="tr-TR" dirty="0" smtClean="0">
                <a:solidFill>
                  <a:srgbClr val="CC3300"/>
                </a:solidFill>
              </a:rPr>
              <a:t/>
            </a:r>
            <a:br>
              <a:rPr lang="tr-TR" dirty="0" smtClean="0">
                <a:solidFill>
                  <a:srgbClr val="CC3300"/>
                </a:solidFill>
              </a:rPr>
            </a:br>
            <a:r>
              <a:rPr lang="tr-TR" dirty="0" smtClean="0">
                <a:solidFill>
                  <a:srgbClr val="CC3300"/>
                </a:solidFill>
              </a:rPr>
              <a:t> BİREYLER YETİŞTİRMEK </a:t>
            </a:r>
            <a:br>
              <a:rPr lang="tr-TR" dirty="0" smtClean="0">
                <a:solidFill>
                  <a:srgbClr val="CC3300"/>
                </a:solidFill>
              </a:rPr>
            </a:br>
            <a:r>
              <a:rPr lang="tr-TR" dirty="0" smtClean="0">
                <a:solidFill>
                  <a:srgbClr val="CC3300"/>
                </a:solidFill>
              </a:rPr>
              <a:t/>
            </a:r>
            <a:br>
              <a:rPr lang="tr-TR" dirty="0" smtClean="0">
                <a:solidFill>
                  <a:srgbClr val="CC3300"/>
                </a:solidFill>
              </a:rPr>
            </a:br>
            <a:r>
              <a:rPr lang="tr-TR" dirty="0" smtClean="0">
                <a:solidFill>
                  <a:srgbClr val="CC3300"/>
                </a:solidFill>
              </a:rPr>
              <a:t>DİLEĞİYLE</a:t>
            </a:r>
            <a:r>
              <a:rPr lang="tr-TR" dirty="0" smtClean="0">
                <a:solidFill>
                  <a:srgbClr val="FF0000"/>
                </a:solidFill>
              </a:rPr>
              <a:t>...</a:t>
            </a:r>
            <a:br>
              <a:rPr lang="tr-TR" dirty="0" smtClean="0">
                <a:solidFill>
                  <a:srgbClr val="FF0000"/>
                </a:solidFill>
              </a:rPr>
            </a:br>
            <a:r>
              <a:rPr lang="tr-TR" dirty="0" smtClean="0">
                <a:solidFill>
                  <a:srgbClr val="FF0000"/>
                </a:solidFill>
              </a:rPr>
              <a:t/>
            </a:r>
            <a:br>
              <a:rPr lang="tr-TR" dirty="0" smtClean="0">
                <a:solidFill>
                  <a:srgbClr val="FF0000"/>
                </a:solidFill>
              </a:rPr>
            </a:br>
            <a:r>
              <a:rPr lang="tr-TR" dirty="0" smtClean="0"/>
              <a:t>   </a:t>
            </a:r>
            <a:br>
              <a:rPr lang="tr-TR" dirty="0" smtClean="0"/>
            </a:br>
            <a:r>
              <a:rPr lang="tr-TR" dirty="0"/>
              <a:t> </a:t>
            </a:r>
            <a:r>
              <a:rPr lang="tr-TR" dirty="0" smtClean="0"/>
              <a:t> Fitnat Kaptan</a:t>
            </a:r>
          </a:p>
        </p:txBody>
      </p:sp>
      <p:sp>
        <p:nvSpPr>
          <p:cNvPr id="2" name="Veri Yer Tutucusu 1"/>
          <p:cNvSpPr>
            <a:spLocks noGrp="1"/>
          </p:cNvSpPr>
          <p:nvPr>
            <p:ph type="dt" sz="quarter" idx="10"/>
          </p:nvPr>
        </p:nvSpPr>
        <p:spPr/>
        <p:txBody>
          <a:bodyPr/>
          <a:lstStyle/>
          <a:p>
            <a:pPr>
              <a:defRPr/>
            </a:pPr>
            <a:r>
              <a:rPr lang="tr-TR" smtClean="0"/>
              <a:t>05.02.2019</a:t>
            </a:r>
            <a:endParaRPr lang="tr-TR"/>
          </a:p>
        </p:txBody>
      </p:sp>
      <p:sp>
        <p:nvSpPr>
          <p:cNvPr id="3" name="Altbilgi Yer Tutucusu 2"/>
          <p:cNvSpPr>
            <a:spLocks noGrp="1"/>
          </p:cNvSpPr>
          <p:nvPr>
            <p:ph type="ftr" sz="quarter" idx="11"/>
          </p:nvPr>
        </p:nvSpPr>
        <p:spPr/>
        <p:txBody>
          <a:bodyPr/>
          <a:lstStyle/>
          <a:p>
            <a:pPr>
              <a:defRPr/>
            </a:pPr>
            <a:r>
              <a:rPr lang="tr-TR"/>
              <a:t>Prof.Dr.Fitnat Kaptan    </a:t>
            </a:r>
          </a:p>
        </p:txBody>
      </p:sp>
      <p:sp>
        <p:nvSpPr>
          <p:cNvPr id="4" name="Slayt Numarası Yer Tutucusu 3"/>
          <p:cNvSpPr>
            <a:spLocks noGrp="1"/>
          </p:cNvSpPr>
          <p:nvPr>
            <p:ph type="sldNum" sz="quarter" idx="12"/>
          </p:nvPr>
        </p:nvSpPr>
        <p:spPr/>
        <p:txBody>
          <a:bodyPr/>
          <a:lstStyle/>
          <a:p>
            <a:pPr>
              <a:defRPr/>
            </a:pPr>
            <a:fld id="{90DC9A36-0A79-4BA4-941C-382C92E7C4A4}" type="slidenum">
              <a:rPr lang="tr-TR" smtClean="0"/>
              <a:pPr>
                <a:defRPr/>
              </a:pPr>
              <a:t>74</a:t>
            </a:fld>
            <a:endParaRPr lang="tr-TR"/>
          </a:p>
        </p:txBody>
      </p:sp>
    </p:spTree>
    <p:extLst>
      <p:ext uri="{BB962C8B-B14F-4D97-AF65-F5344CB8AC3E}">
        <p14:creationId xmlns:p14="http://schemas.microsoft.com/office/powerpoint/2010/main" val="60474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85800" y="1600200"/>
            <a:ext cx="4371975" cy="4781550"/>
          </a:xfrm>
        </p:spPr>
        <p:txBody>
          <a:bodyPr/>
          <a:lstStyle/>
          <a:p>
            <a:pPr eaLnBrk="1" hangingPunct="1"/>
            <a:endParaRPr lang="tr-TR" smtClean="0"/>
          </a:p>
          <a:p>
            <a:pPr eaLnBrk="1" hangingPunct="1"/>
            <a:endParaRPr lang="tr-TR" smtClean="0"/>
          </a:p>
          <a:p>
            <a:pPr eaLnBrk="1" hangingPunct="1"/>
            <a:r>
              <a:rPr lang="tr-TR" sz="2800" smtClean="0">
                <a:latin typeface="Arial" charset="0"/>
                <a:cs typeface="Arial" charset="0"/>
              </a:rPr>
              <a:t>Bireyin kendi yaşantısı  yoluyla davranışlarında istendik yönde değişim oluşturma sürecidir.</a:t>
            </a:r>
          </a:p>
        </p:txBody>
      </p:sp>
      <p:sp>
        <p:nvSpPr>
          <p:cNvPr id="3" name="2 Başlık"/>
          <p:cNvSpPr>
            <a:spLocks noGrp="1"/>
          </p:cNvSpPr>
          <p:nvPr>
            <p:ph type="title"/>
          </p:nvPr>
        </p:nvSpPr>
        <p:spPr/>
        <p:txBody>
          <a:bodyPr/>
          <a:lstStyle/>
          <a:p>
            <a:pPr algn="ctr" eaLnBrk="1" fontAlgn="auto" hangingPunct="1">
              <a:spcAft>
                <a:spcPts val="0"/>
              </a:spcAft>
              <a:defRPr/>
            </a:pPr>
            <a:r>
              <a:rPr lang="tr-TR" dirty="0" smtClean="0">
                <a:solidFill>
                  <a:srgbClr val="00B0F0"/>
                </a:solidFill>
                <a:latin typeface="Arial" pitchFamily="34" charset="0"/>
                <a:cs typeface="Arial" pitchFamily="34" charset="0"/>
              </a:rPr>
              <a:t>Eğitim</a:t>
            </a:r>
            <a:endParaRPr lang="tr-TR" dirty="0">
              <a:solidFill>
                <a:srgbClr val="00B0F0"/>
              </a:solidFill>
              <a:latin typeface="Arial" pitchFamily="34" charset="0"/>
              <a:cs typeface="Arial" pitchFamily="34" charset="0"/>
            </a:endParaRP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5" y="2276475"/>
            <a:ext cx="37814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Veri Yer Tutucusu 3"/>
          <p:cNvSpPr>
            <a:spLocks noGrp="1"/>
          </p:cNvSpPr>
          <p:nvPr>
            <p:ph type="dt" sz="quarter" idx="10"/>
          </p:nvPr>
        </p:nvSpPr>
        <p:spPr/>
        <p:txBody>
          <a:bodyPr/>
          <a:lstStyle/>
          <a:p>
            <a:pPr>
              <a:defRPr/>
            </a:pPr>
            <a:r>
              <a:rPr lang="tr-TR" smtClean="0"/>
              <a:t>05.02.2019</a:t>
            </a:r>
            <a:endParaRPr lang="tr-TR"/>
          </a:p>
        </p:txBody>
      </p:sp>
      <p:sp>
        <p:nvSpPr>
          <p:cNvPr id="5" name="Altbilgi Yer Tutucusu 4"/>
          <p:cNvSpPr>
            <a:spLocks noGrp="1"/>
          </p:cNvSpPr>
          <p:nvPr>
            <p:ph type="ftr" sz="quarter" idx="11"/>
          </p:nvPr>
        </p:nvSpPr>
        <p:spPr/>
        <p:txBody>
          <a:bodyPr/>
          <a:lstStyle/>
          <a:p>
            <a:pPr>
              <a:defRPr/>
            </a:pPr>
            <a:r>
              <a:rPr lang="tr-TR"/>
              <a:t>Prof.Dr.Fitnat Kaptan    </a:t>
            </a:r>
          </a:p>
        </p:txBody>
      </p:sp>
      <p:sp>
        <p:nvSpPr>
          <p:cNvPr id="6" name="Slayt Numarası Yer Tutucusu 5"/>
          <p:cNvSpPr>
            <a:spLocks noGrp="1"/>
          </p:cNvSpPr>
          <p:nvPr>
            <p:ph type="sldNum" sz="quarter" idx="12"/>
          </p:nvPr>
        </p:nvSpPr>
        <p:spPr/>
        <p:txBody>
          <a:bodyPr/>
          <a:lstStyle/>
          <a:p>
            <a:pPr>
              <a:defRPr/>
            </a:pPr>
            <a:fld id="{026425A6-9E98-43C3-BD35-6287E6A33BE3}" type="slidenum">
              <a:rPr lang="tr-TR" smtClean="0"/>
              <a:pPr>
                <a:defRPr/>
              </a:pPr>
              <a:t>8</a:t>
            </a:fld>
            <a:endParaRPr lang="tr-TR"/>
          </a:p>
        </p:txBody>
      </p:sp>
    </p:spTree>
    <p:extLst>
      <p:ext uri="{BB962C8B-B14F-4D97-AF65-F5344CB8AC3E}">
        <p14:creationId xmlns:p14="http://schemas.microsoft.com/office/powerpoint/2010/main" val="401593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600200"/>
            <a:ext cx="5122863" cy="4525963"/>
          </a:xfrm>
        </p:spPr>
        <p:txBody>
          <a:bodyPr>
            <a:normAutofit/>
          </a:bodyPr>
          <a:lstStyle/>
          <a:p>
            <a:pPr marL="365760" indent="-283464" eaLnBrk="1" fontAlgn="auto" hangingPunct="1">
              <a:spcAft>
                <a:spcPts val="0"/>
              </a:spcAft>
              <a:buFont typeface="Wingdings 2"/>
              <a:buChar char=""/>
              <a:defRPr/>
            </a:pPr>
            <a:endParaRPr lang="tr-TR" dirty="0" smtClean="0"/>
          </a:p>
          <a:p>
            <a:pPr marL="365760" indent="-283464" eaLnBrk="1" fontAlgn="auto" hangingPunct="1">
              <a:spcAft>
                <a:spcPts val="0"/>
              </a:spcAft>
              <a:buFont typeface="Wingdings 2"/>
              <a:buChar char=""/>
              <a:defRPr/>
            </a:pPr>
            <a:endParaRPr lang="tr-TR" dirty="0" smtClean="0"/>
          </a:p>
          <a:p>
            <a:pPr marL="365760" indent="-283464" eaLnBrk="1" fontAlgn="auto" hangingPunct="1">
              <a:spcAft>
                <a:spcPts val="0"/>
              </a:spcAft>
              <a:buFont typeface="Wingdings 2"/>
              <a:buChar char=""/>
              <a:defRPr/>
            </a:pPr>
            <a:r>
              <a:rPr lang="tr-TR" sz="3000" dirty="0" smtClean="0">
                <a:latin typeface="Arial" pitchFamily="34" charset="0"/>
                <a:cs typeface="Arial" pitchFamily="34" charset="0"/>
              </a:rPr>
              <a:t>Bireyin çevresiyle belli bir düzeydeki etkileşimi sonucunda bireyde kalan izdir.</a:t>
            </a:r>
          </a:p>
          <a:p>
            <a:pPr marL="365760" indent="-283464" eaLnBrk="1" fontAlgn="auto" hangingPunct="1">
              <a:spcAft>
                <a:spcPts val="0"/>
              </a:spcAft>
              <a:buFont typeface="Wingdings 2"/>
              <a:buChar char=""/>
              <a:defRPr/>
            </a:pPr>
            <a:endParaRPr lang="tr-TR" sz="3000" dirty="0">
              <a:latin typeface="Arial" pitchFamily="34" charset="0"/>
              <a:cs typeface="Arial" pitchFamily="34" charset="0"/>
            </a:endParaRPr>
          </a:p>
        </p:txBody>
      </p:sp>
      <p:sp>
        <p:nvSpPr>
          <p:cNvPr id="3" name="2 Başlık"/>
          <p:cNvSpPr>
            <a:spLocks noGrp="1"/>
          </p:cNvSpPr>
          <p:nvPr>
            <p:ph type="title"/>
          </p:nvPr>
        </p:nvSpPr>
        <p:spPr/>
        <p:txBody>
          <a:bodyPr/>
          <a:lstStyle/>
          <a:p>
            <a:pPr algn="ctr" eaLnBrk="1" fontAlgn="auto" hangingPunct="1">
              <a:spcAft>
                <a:spcPts val="0"/>
              </a:spcAft>
              <a:defRPr/>
            </a:pPr>
            <a:r>
              <a:rPr lang="tr-TR" dirty="0" smtClean="0">
                <a:solidFill>
                  <a:srgbClr val="00B0F0"/>
                </a:solidFill>
                <a:latin typeface="Arial" pitchFamily="34" charset="0"/>
                <a:cs typeface="Arial" pitchFamily="34" charset="0"/>
              </a:rPr>
              <a:t>Yaşantı</a:t>
            </a:r>
            <a:endParaRPr lang="tr-TR" dirty="0">
              <a:solidFill>
                <a:srgbClr val="00B0F0"/>
              </a:solidFill>
              <a:latin typeface="Arial" pitchFamily="34" charset="0"/>
              <a:cs typeface="Arial" pitchFamily="34" charset="0"/>
            </a:endParaRP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951038"/>
            <a:ext cx="33337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Veri Yer Tutucusu 3"/>
          <p:cNvSpPr>
            <a:spLocks noGrp="1"/>
          </p:cNvSpPr>
          <p:nvPr>
            <p:ph type="dt" sz="quarter" idx="10"/>
          </p:nvPr>
        </p:nvSpPr>
        <p:spPr/>
        <p:txBody>
          <a:bodyPr/>
          <a:lstStyle/>
          <a:p>
            <a:pPr>
              <a:defRPr/>
            </a:pPr>
            <a:r>
              <a:rPr lang="tr-TR" smtClean="0"/>
              <a:t>05.02.2019</a:t>
            </a:r>
            <a:endParaRPr lang="tr-TR"/>
          </a:p>
        </p:txBody>
      </p:sp>
      <p:sp>
        <p:nvSpPr>
          <p:cNvPr id="5" name="Altbilgi Yer Tutucusu 4"/>
          <p:cNvSpPr>
            <a:spLocks noGrp="1"/>
          </p:cNvSpPr>
          <p:nvPr>
            <p:ph type="ftr" sz="quarter" idx="11"/>
          </p:nvPr>
        </p:nvSpPr>
        <p:spPr/>
        <p:txBody>
          <a:bodyPr/>
          <a:lstStyle/>
          <a:p>
            <a:pPr>
              <a:defRPr/>
            </a:pPr>
            <a:r>
              <a:rPr lang="tr-TR"/>
              <a:t>Prof.Dr.Fitnat Kaptan    </a:t>
            </a:r>
          </a:p>
        </p:txBody>
      </p:sp>
      <p:sp>
        <p:nvSpPr>
          <p:cNvPr id="6" name="Slayt Numarası Yer Tutucusu 5"/>
          <p:cNvSpPr>
            <a:spLocks noGrp="1"/>
          </p:cNvSpPr>
          <p:nvPr>
            <p:ph type="sldNum" sz="quarter" idx="12"/>
          </p:nvPr>
        </p:nvSpPr>
        <p:spPr/>
        <p:txBody>
          <a:bodyPr/>
          <a:lstStyle/>
          <a:p>
            <a:pPr>
              <a:defRPr/>
            </a:pPr>
            <a:fld id="{88BEA987-8B79-4E5D-94D1-804261A634FB}" type="slidenum">
              <a:rPr lang="tr-TR" smtClean="0"/>
              <a:pPr>
                <a:defRPr/>
              </a:pPr>
              <a:t>9</a:t>
            </a:fld>
            <a:endParaRPr lang="tr-TR"/>
          </a:p>
        </p:txBody>
      </p:sp>
    </p:spTree>
    <p:extLst>
      <p:ext uri="{BB962C8B-B14F-4D97-AF65-F5344CB8AC3E}">
        <p14:creationId xmlns:p14="http://schemas.microsoft.com/office/powerpoint/2010/main" val="4011819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1856</Words>
  <Application>Microsoft Office PowerPoint</Application>
  <PresentationFormat>Ekran Gösterisi (4:3)</PresentationFormat>
  <Paragraphs>602</Paragraphs>
  <Slides>74</Slides>
  <Notes>13</Notes>
  <HiddenSlides>0</HiddenSlides>
  <MMClips>0</MMClips>
  <ScaleCrop>false</ScaleCrop>
  <HeadingPairs>
    <vt:vector size="4" baseType="variant">
      <vt:variant>
        <vt:lpstr>Tema</vt:lpstr>
      </vt:variant>
      <vt:variant>
        <vt:i4>1</vt:i4>
      </vt:variant>
      <vt:variant>
        <vt:lpstr>Slayt Başlıkları</vt:lpstr>
      </vt:variant>
      <vt:variant>
        <vt:i4>74</vt:i4>
      </vt:variant>
    </vt:vector>
  </HeadingPairs>
  <TitlesOfParts>
    <vt:vector size="75" baseType="lpstr">
      <vt:lpstr>Ofis Teması</vt:lpstr>
      <vt:lpstr>PowerPoint Sunusu</vt:lpstr>
      <vt:lpstr>PowerPoint Sunusu</vt:lpstr>
      <vt:lpstr>PowerPoint Sunusu</vt:lpstr>
      <vt:lpstr>Soba Problemi (Fıkra)</vt:lpstr>
      <vt:lpstr> </vt:lpstr>
      <vt:lpstr>PowerPoint Sunusu</vt:lpstr>
      <vt:lpstr>EĞİTİM</vt:lpstr>
      <vt:lpstr>Eğitim</vt:lpstr>
      <vt:lpstr>Yaşantı</vt:lpstr>
      <vt:lpstr>Davranış</vt:lpstr>
      <vt:lpstr>PowerPoint Sunusu</vt:lpstr>
      <vt:lpstr>FORMAL EĞİTİM SİSTEMİNİN İŞLEVLERİ</vt:lpstr>
      <vt:lpstr>PowerPoint Sunusu</vt:lpstr>
      <vt:lpstr>PowerPoint Sunusu</vt:lpstr>
      <vt:lpstr>  Kapsam </vt:lpstr>
      <vt:lpstr>PowerPoint Sunusu</vt:lpstr>
      <vt:lpstr>Öğrenmenin Özellikleri</vt:lpstr>
      <vt:lpstr>Öğrenen;</vt:lpstr>
      <vt:lpstr>Öğretici;</vt:lpstr>
      <vt:lpstr>DEĞİŞİM ALANLARI</vt:lpstr>
      <vt:lpstr>DEĞİŞEN SÜREÇTE DURUMUMUZ</vt:lpstr>
      <vt:lpstr>PowerPoint Sunusu</vt:lpstr>
      <vt:lpstr>SİSTEM YAKLAŞIMI AÇISINDAN EĞİTİM</vt:lpstr>
      <vt:lpstr>ÖĞRETİM   Öğretim, eğitim faaliyetlerinin amaçlı, planlı, düzenli bir şekilde öğrencilerin ilgi ve ihtiyaçları da dikkate alınarak belirli bir zaman dilimi içerisinde çeşitli yöntemler ve araçlar kullanılarak gerçekleştirilmesidir.</vt:lpstr>
      <vt:lpstr>PowerPoint Sunusu</vt:lpstr>
      <vt:lpstr>İÇERİK /  KONU ALANI</vt:lpstr>
      <vt:lpstr> Kavram  </vt:lpstr>
      <vt:lpstr>KAVRAM ÖĞRETİMİ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PSİKO-MOTOR ALAN</vt:lpstr>
      <vt:lpstr>2. KURULMA ( HAZIRLIK )</vt:lpstr>
      <vt:lpstr>PowerPoint Sunusu</vt:lpstr>
      <vt:lpstr>4. MEKANİKLEŞME</vt:lpstr>
      <vt:lpstr>PowerPoint Sunusu</vt:lpstr>
      <vt:lpstr>PowerPoint Sunusu</vt:lpstr>
      <vt:lpstr>PowerPoint Sunusu</vt:lpstr>
      <vt:lpstr>PowerPoint Sunusu</vt:lpstr>
      <vt:lpstr>PowerPoint Sunusu</vt:lpstr>
      <vt:lpstr>PowerPoint Sunusu</vt:lpstr>
      <vt:lpstr>PowerPoint Sunusu</vt:lpstr>
      <vt:lpstr>  Öğretim </vt:lpstr>
      <vt:lpstr>PowerPoint Sunusu</vt:lpstr>
      <vt:lpstr>Eğitimde Güncel Strateji,Yaklaşım,Yöntem ve Teknikler</vt:lpstr>
      <vt:lpstr>PowerPoint Sunusu</vt:lpstr>
      <vt:lpstr>PowerPoint Sunusu</vt:lpstr>
      <vt:lpstr>PowerPoint Sunusu</vt:lpstr>
      <vt:lpstr>PowerPoint Sunusu</vt:lpstr>
      <vt:lpstr>PowerPoint Sunusu</vt:lpstr>
      <vt:lpstr> </vt:lpstr>
      <vt:lpstr>Öğrenme Çıktıları</vt:lpstr>
      <vt:lpstr>PowerPoint Sunusu</vt:lpstr>
      <vt:lpstr>   ÖRNEK DURUMLAR   </vt:lpstr>
      <vt:lpstr>         </vt:lpstr>
      <vt:lpstr>Üç ayrı değerlendirme şekli</vt:lpstr>
      <vt:lpstr>DÜŞÜNMEYİ  ÖĞRETMEK / GELİŞTİRMEK İÇİN ÖNERİLER  -Erken yaşlarda başlanmalı, -Şakalar yapıp onların da yapmaları için teşvik edilmeli, -Onlara düşünecekleri malzemeler verilmeli, - Çözebilecekleri orjinal problemler sunulmalı, -Alışılmadık sorular sorulmalı, -Bağlantılar kurmaları için teşvik edilmeli, -Ne anlama geldiğini söylemeleri sağlanmalı,  -Bütün yönlerden ve objektif bakmaları sağlanmalı, -Diğer bakış açılarını dikkate almaları sağlanmalı, -Kendilerini başkalarının yerine koymaları istenmeli,  -Duygu ve düşüncelerini hem sözlü hem de yazılı ifade etmeleri istenmeli (yazmak sistematik düşünmeyi geliştirir)</vt:lpstr>
      <vt:lpstr>KÜÇÜK BEYİNLER KİŞİLERİ,  ORTA BEYİNLER OLAYLARI,  BÜYÜK BEYİNLER FİKİRLERİ TARTIŞIR.</vt:lpstr>
      <vt:lpstr>BÜYÜK BEYİNLERE SAHİP   BİREYLER YETİŞTİRMEK   DİLEĞİYLE...        Fitnat Kaptan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Fitnat Kaptan</dc:creator>
  <cp:lastModifiedBy>FK</cp:lastModifiedBy>
  <cp:revision>12</cp:revision>
  <dcterms:created xsi:type="dcterms:W3CDTF">2018-03-15T20:23:47Z</dcterms:created>
  <dcterms:modified xsi:type="dcterms:W3CDTF">2019-01-31T10:27:33Z</dcterms:modified>
</cp:coreProperties>
</file>