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28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73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85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82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537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7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71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04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09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0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82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4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FBCF4-8D33-450A-9C1E-279BD8A4BFB8}" type="datetimeFigureOut">
              <a:rPr lang="tr-TR" smtClean="0"/>
              <a:t>25.02.2020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048F4-91E4-4F86-BE9D-919B1975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97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5" r="15801" b="555"/>
          <a:stretch/>
        </p:blipFill>
        <p:spPr bwMode="auto">
          <a:xfrm>
            <a:off x="0" y="21767"/>
            <a:ext cx="12192000" cy="69686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361" y="0"/>
            <a:ext cx="5043339" cy="2857500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2045724" y="4850596"/>
            <a:ext cx="8100552" cy="1754326"/>
          </a:xfrm>
          <a:prstGeom prst="rect">
            <a:avLst/>
          </a:prstGeom>
          <a:noFill/>
          <a:effectLst>
            <a:glow rad="1130300">
              <a:schemeClr val="accent1">
                <a:alpha val="31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>
                <a:solidFill>
                  <a:schemeClr val="bg1"/>
                </a:solidFill>
                <a:effectLst>
                  <a:glow rad="698500">
                    <a:schemeClr val="tx1">
                      <a:alpha val="79000"/>
                    </a:schemeClr>
                  </a:glow>
                </a:effectLst>
              </a:rPr>
              <a:t>ETKİLİ EĞİTİM SEMİNERİ</a:t>
            </a:r>
          </a:p>
          <a:p>
            <a:pPr algn="ctr"/>
            <a:r>
              <a:rPr lang="tr-TR" sz="5400" b="1" dirty="0" smtClean="0">
                <a:solidFill>
                  <a:schemeClr val="bg1"/>
                </a:solidFill>
                <a:effectLst>
                  <a:glow rad="698500">
                    <a:schemeClr val="tx1">
                      <a:alpha val="79000"/>
                    </a:schemeClr>
                  </a:glow>
                </a:effectLst>
              </a:rPr>
              <a:t>2018 </a:t>
            </a:r>
            <a:r>
              <a:rPr lang="tr-TR" sz="5400" b="1" dirty="0" smtClean="0">
                <a:solidFill>
                  <a:schemeClr val="bg1"/>
                </a:solidFill>
                <a:effectLst>
                  <a:glow rad="698500">
                    <a:schemeClr val="tx1">
                      <a:alpha val="79000"/>
                    </a:schemeClr>
                  </a:glow>
                </a:effectLst>
              </a:rPr>
              <a:t>- </a:t>
            </a:r>
            <a:r>
              <a:rPr lang="tr-TR" sz="5400" b="1" dirty="0" smtClean="0">
                <a:solidFill>
                  <a:schemeClr val="bg1"/>
                </a:solidFill>
                <a:effectLst>
                  <a:glow rad="698500">
                    <a:schemeClr val="tx1">
                      <a:alpha val="79000"/>
                    </a:schemeClr>
                  </a:glow>
                </a:effectLst>
              </a:rPr>
              <a:t>2019 </a:t>
            </a:r>
            <a:endParaRPr lang="tr-TR" sz="5400" b="1" dirty="0">
              <a:solidFill>
                <a:schemeClr val="bg1"/>
              </a:solidFill>
              <a:effectLst>
                <a:glow rad="698500">
                  <a:schemeClr val="tx1">
                    <a:alpha val="79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470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8.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Öğretim Yöntemleri</a:t>
            </a:r>
            <a:endParaRPr lang="tr-TR" sz="4000" b="1" dirty="0" smtClean="0"/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Dr. Ceyhan Çiğdemoğlu</a:t>
            </a:r>
            <a:endParaRPr lang="tr-TR" sz="4000" b="1" dirty="0"/>
          </a:p>
        </p:txBody>
      </p:sp>
      <p:sp>
        <p:nvSpPr>
          <p:cNvPr id="5" name="Unvan 4"/>
          <p:cNvSpPr txBox="1">
            <a:spLocks/>
          </p:cNvSpPr>
          <p:nvPr/>
        </p:nvSpPr>
        <p:spPr>
          <a:xfrm>
            <a:off x="4404098" y="432123"/>
            <a:ext cx="8022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smtClean="0"/>
              <a:t>Etkili Eğitim Semineri 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424392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9.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Zaman Yönetimi</a:t>
            </a:r>
            <a:endParaRPr lang="tr-TR" sz="4000" b="1" dirty="0" smtClean="0"/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Dr</a:t>
            </a:r>
            <a:r>
              <a:rPr lang="tr-TR" sz="2400" b="1" dirty="0" smtClean="0">
                <a:solidFill>
                  <a:srgbClr val="FF0000"/>
                </a:solidFill>
              </a:rPr>
              <a:t>. </a:t>
            </a:r>
            <a:r>
              <a:rPr lang="tr-TR" sz="2400" b="1" dirty="0" smtClean="0">
                <a:solidFill>
                  <a:srgbClr val="FF0000"/>
                </a:solidFill>
              </a:rPr>
              <a:t>Şule Tuzlukaya</a:t>
            </a:r>
            <a:endParaRPr lang="tr-TR" sz="2400" b="1" dirty="0" smtClean="0">
              <a:solidFill>
                <a:srgbClr val="FF0000"/>
              </a:solidFill>
            </a:endParaRPr>
          </a:p>
        </p:txBody>
      </p:sp>
      <p:sp>
        <p:nvSpPr>
          <p:cNvPr id="8" name="Unvan 4"/>
          <p:cNvSpPr txBox="1">
            <a:spLocks/>
          </p:cNvSpPr>
          <p:nvPr/>
        </p:nvSpPr>
        <p:spPr>
          <a:xfrm>
            <a:off x="4251698" y="279723"/>
            <a:ext cx="8022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smtClean="0"/>
              <a:t>Etkili Eğitim Semineri 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56834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10.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/>
              <a:t>Grup-Takım </a:t>
            </a:r>
            <a:r>
              <a:rPr lang="tr-TR" sz="4000" b="1" dirty="0" smtClean="0"/>
              <a:t>Çalışması</a:t>
            </a:r>
          </a:p>
          <a:p>
            <a:pPr algn="ctr"/>
            <a:endParaRPr lang="tr-TR" sz="2400" b="1" dirty="0" smtClean="0">
              <a:solidFill>
                <a:srgbClr val="FF0000"/>
              </a:solidFill>
            </a:endParaRP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Dr</a:t>
            </a:r>
            <a:r>
              <a:rPr lang="tr-TR" sz="2400" b="1" dirty="0">
                <a:solidFill>
                  <a:srgbClr val="FF0000"/>
                </a:solidFill>
              </a:rPr>
              <a:t>. Şule Tuzlukaya</a:t>
            </a:r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87205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11.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2400" b="1" dirty="0"/>
              <a:t>Uzaktan Eğitim ve Eğitim Teknolojileri Koordinatörlüğü, Eğitim Teknolojileri, </a:t>
            </a:r>
            <a:r>
              <a:rPr lang="tr-TR" sz="2400" b="1" dirty="0" err="1"/>
              <a:t>Moodle</a:t>
            </a:r>
            <a:r>
              <a:rPr lang="tr-TR" sz="2400" b="1" dirty="0"/>
              <a:t> Temel Kavramları ve </a:t>
            </a:r>
            <a:r>
              <a:rPr lang="tr-TR" sz="2400" b="1" dirty="0" smtClean="0"/>
              <a:t>Trendler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Yücel Tekin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671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12.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err="1" smtClean="0"/>
              <a:t>Moodle</a:t>
            </a:r>
            <a:r>
              <a:rPr lang="tr-TR" sz="4000" b="1" dirty="0" smtClean="0"/>
              <a:t>, Sanal Sınıf Uygulaması (BBB)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Hüseyin DÖLEN</a:t>
            </a:r>
          </a:p>
          <a:p>
            <a:pPr algn="ctr"/>
            <a:r>
              <a:rPr lang="tr-TR" sz="2400" b="1" dirty="0" err="1" smtClean="0">
                <a:solidFill>
                  <a:srgbClr val="FF0000"/>
                </a:solidFill>
              </a:rPr>
              <a:t>Moodle</a:t>
            </a:r>
            <a:r>
              <a:rPr lang="tr-TR" sz="2400" b="1" dirty="0" smtClean="0">
                <a:solidFill>
                  <a:srgbClr val="FF0000"/>
                </a:solidFill>
              </a:rPr>
              <a:t> Sistem Yöneticisi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92720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113.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Turnitin Uygulamaları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Hüseyin DÖLEN</a:t>
            </a:r>
          </a:p>
          <a:p>
            <a:pPr algn="ctr"/>
            <a:r>
              <a:rPr lang="tr-TR" sz="2400" b="1" dirty="0" err="1" smtClean="0">
                <a:solidFill>
                  <a:srgbClr val="FF0000"/>
                </a:solidFill>
              </a:rPr>
              <a:t>Moodle</a:t>
            </a:r>
            <a:r>
              <a:rPr lang="tr-TR" sz="2400" b="1" dirty="0" smtClean="0">
                <a:solidFill>
                  <a:srgbClr val="FF0000"/>
                </a:solidFill>
              </a:rPr>
              <a:t> Sistem Yöneticisi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93663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Sertifika Töreni</a:t>
            </a:r>
            <a:endParaRPr lang="tr-TR" sz="4000" b="1" dirty="0"/>
          </a:p>
          <a:p>
            <a:pPr algn="ctr"/>
            <a:r>
              <a:rPr lang="tr-TR" sz="4000" b="1" dirty="0"/>
              <a:t>v</a:t>
            </a:r>
            <a:r>
              <a:rPr lang="tr-TR" sz="4000" b="1" dirty="0" smtClean="0"/>
              <a:t>e </a:t>
            </a:r>
            <a:endParaRPr lang="tr-TR" sz="4000" b="1" dirty="0"/>
          </a:p>
          <a:p>
            <a:pPr algn="ctr"/>
            <a:r>
              <a:rPr lang="tr-TR" sz="4000" b="1" dirty="0" smtClean="0"/>
              <a:t>Kapanış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Yıldırım ÜÇTUĞ 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Rektör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3533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91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60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Açılış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Yıldırım ÜÇTUĞ 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Rektör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87538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1. 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İdari Konular (Eğitim)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Yılmaz KAPTAN 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Rektör Yardımcısı </a:t>
            </a:r>
          </a:p>
        </p:txBody>
      </p:sp>
    </p:spTree>
    <p:extLst>
      <p:ext uri="{BB962C8B-B14F-4D97-AF65-F5344CB8AC3E}">
        <p14:creationId xmlns:p14="http://schemas.microsoft.com/office/powerpoint/2010/main" val="18860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2. 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İdari Konular (Araştırma)</a:t>
            </a:r>
          </a:p>
          <a:p>
            <a:pPr algn="ctr"/>
            <a:r>
              <a:rPr lang="tr-TR" sz="4000" b="1" dirty="0" smtClean="0"/>
              <a:t> </a:t>
            </a:r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Serkan ERYILMAZ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Rektör Yardımcısı</a:t>
            </a:r>
            <a:endParaRPr lang="tr-TR" sz="4000" b="1" dirty="0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27166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3. 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Sınıf İçi İletişim Yöntem ve Teknikleri</a:t>
            </a:r>
          </a:p>
          <a:p>
            <a:pPr algn="ctr"/>
            <a:r>
              <a:rPr lang="tr-TR" sz="4000" b="1" dirty="0" smtClean="0"/>
              <a:t> </a:t>
            </a:r>
            <a:endParaRPr lang="tr-TR" sz="2400" b="1" dirty="0" smtClean="0"/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Yrd.Doç.Dr. Neşe ALKAN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8" name="Unvan 4"/>
          <p:cNvSpPr txBox="1">
            <a:spLocks/>
          </p:cNvSpPr>
          <p:nvPr/>
        </p:nvSpPr>
        <p:spPr>
          <a:xfrm>
            <a:off x="4251698" y="279723"/>
            <a:ext cx="8022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smtClean="0"/>
              <a:t>Etkili Eğitim Semineri 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12128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4. 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İletişim Yöntem ve Tekniklerinin Önemi</a:t>
            </a:r>
          </a:p>
          <a:p>
            <a:pPr algn="ctr"/>
            <a:r>
              <a:rPr lang="tr-TR" sz="4000" b="1" dirty="0" smtClean="0"/>
              <a:t> </a:t>
            </a:r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Yıldırım ÜÇTUĞ 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Rektör</a:t>
            </a:r>
            <a:endParaRPr lang="tr-TR" sz="4000" b="1" dirty="0"/>
          </a:p>
        </p:txBody>
      </p:sp>
      <p:sp>
        <p:nvSpPr>
          <p:cNvPr id="8" name="Unvan 4"/>
          <p:cNvSpPr>
            <a:spLocks noGrp="1"/>
          </p:cNvSpPr>
          <p:nvPr>
            <p:ph type="title"/>
          </p:nvPr>
        </p:nvSpPr>
        <p:spPr>
          <a:xfrm>
            <a:off x="4251698" y="279723"/>
            <a:ext cx="8022771" cy="1325563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Etkili Eğitim Semineri </a:t>
            </a:r>
            <a:r>
              <a:rPr lang="tr-TR" sz="3200" b="1" dirty="0" smtClean="0"/>
              <a:t>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34374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5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6.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 smtClean="0"/>
              <a:t>Eğitim/Öğretim/Öğrenim </a:t>
            </a:r>
          </a:p>
          <a:p>
            <a:pPr algn="ctr"/>
            <a:r>
              <a:rPr lang="tr-TR" sz="4000" b="1" dirty="0" smtClean="0"/>
              <a:t>Temel Kavramları</a:t>
            </a:r>
            <a:endParaRPr lang="tr-TR" sz="4000" b="1" dirty="0" smtClean="0"/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Prof. Dr. Fitnat Kaptan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Hacettepe Üniversitesi</a:t>
            </a:r>
            <a:endParaRPr lang="tr-TR" sz="4000" b="1" dirty="0"/>
          </a:p>
        </p:txBody>
      </p:sp>
      <p:sp>
        <p:nvSpPr>
          <p:cNvPr id="6" name="Unvan 4"/>
          <p:cNvSpPr txBox="1">
            <a:spLocks/>
          </p:cNvSpPr>
          <p:nvPr/>
        </p:nvSpPr>
        <p:spPr>
          <a:xfrm>
            <a:off x="4251698" y="279723"/>
            <a:ext cx="8022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smtClean="0"/>
              <a:t>Etkili Eğitim Semineri 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03432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647" y="-108676"/>
            <a:ext cx="3448581" cy="1953927"/>
          </a:xfrm>
          <a:prstGeom prst="rect">
            <a:avLst/>
          </a:prstGeom>
        </p:spPr>
      </p:pic>
      <p:sp>
        <p:nvSpPr>
          <p:cNvPr id="7" name="Unvan 4"/>
          <p:cNvSpPr txBox="1">
            <a:spLocks/>
          </p:cNvSpPr>
          <p:nvPr/>
        </p:nvSpPr>
        <p:spPr>
          <a:xfrm>
            <a:off x="1117991" y="2403987"/>
            <a:ext cx="10017041" cy="3215149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b="1" dirty="0" smtClean="0"/>
              <a:t>7. </a:t>
            </a:r>
            <a:r>
              <a:rPr lang="tr-TR" sz="4000" b="1" dirty="0" smtClean="0"/>
              <a:t>Oturum</a:t>
            </a:r>
          </a:p>
          <a:p>
            <a:pPr algn="ctr"/>
            <a:endParaRPr lang="tr-TR" sz="4000" b="1" dirty="0" smtClean="0"/>
          </a:p>
          <a:p>
            <a:pPr algn="ctr"/>
            <a:r>
              <a:rPr lang="tr-TR" sz="4000" b="1" dirty="0"/>
              <a:t>Ölçme ve Değerlendirmenin Temel Kavramları, Soru Hazırlama Süreci, Ölçme Araçları</a:t>
            </a:r>
            <a:endParaRPr lang="tr-TR" sz="2400" b="1" dirty="0" smtClean="0"/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Dr. Tuğba Ecevit</a:t>
            </a:r>
            <a:endParaRPr lang="tr-TR" sz="2400" b="1" dirty="0" smtClean="0">
              <a:solidFill>
                <a:srgbClr val="FF0000"/>
              </a:solidFill>
            </a:endParaRP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Hacettepe Üniversitesi</a:t>
            </a:r>
            <a:endParaRPr lang="tr-TR" sz="4000" b="1" dirty="0"/>
          </a:p>
        </p:txBody>
      </p:sp>
      <p:sp>
        <p:nvSpPr>
          <p:cNvPr id="8" name="Unvan 4"/>
          <p:cNvSpPr txBox="1">
            <a:spLocks/>
          </p:cNvSpPr>
          <p:nvPr/>
        </p:nvSpPr>
        <p:spPr>
          <a:xfrm>
            <a:off x="4251698" y="279723"/>
            <a:ext cx="8022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smtClean="0"/>
              <a:t>Etkili Eğitim Semineri 2018-2019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33972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252</Words>
  <Application>Microsoft Office PowerPoint</Application>
  <PresentationFormat>Geniş ekran</PresentationFormat>
  <Paragraphs>93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PowerPoint Sunusu</vt:lpstr>
      <vt:lpstr>Etkili Eğitim Semineri 2018-2019</vt:lpstr>
      <vt:lpstr>Etkili Eğitim Semineri 2018-2019</vt:lpstr>
      <vt:lpstr>Etkili Eğitim Semineri 2018-2019</vt:lpstr>
      <vt:lpstr>PowerPoint Sunusu</vt:lpstr>
      <vt:lpstr>Etkili Eğitim Semineri 2018-2019</vt:lpstr>
      <vt:lpstr>PowerPoint Sunusu</vt:lpstr>
      <vt:lpstr>PowerPoint Sunusu</vt:lpstr>
      <vt:lpstr>PowerPoint Sunusu</vt:lpstr>
      <vt:lpstr>PowerPoint Sunusu</vt:lpstr>
      <vt:lpstr>Etkili Eğitim Semineri 2018-2019</vt:lpstr>
      <vt:lpstr>Etkili Eğitim Semineri 2018-2019</vt:lpstr>
      <vt:lpstr>Etkili Eğitim Semineri 2018-2019</vt:lpstr>
      <vt:lpstr>Etkili Eğitim Semineri 2018-2019</vt:lpstr>
      <vt:lpstr>Etkili Eğitim Semineri 2018-2019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uze</dc:creator>
  <cp:lastModifiedBy>hd</cp:lastModifiedBy>
  <cp:revision>12</cp:revision>
  <dcterms:created xsi:type="dcterms:W3CDTF">2018-03-13T20:07:41Z</dcterms:created>
  <dcterms:modified xsi:type="dcterms:W3CDTF">2020-02-25T07:52:34Z</dcterms:modified>
</cp:coreProperties>
</file>