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9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4 Metin Yer Tutucusu"/>
          <p:cNvSpPr/>
          <p:nvPr>
            <p:ph type="body" sz="quarter" idx="21"/>
          </p:nvPr>
        </p:nvSpPr>
        <p:spPr>
          <a:xfrm>
            <a:off x="4645025" y="1535111"/>
            <a:ext cx="4041775" cy="639766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457200" y="273050"/>
            <a:ext cx="3008316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3 Metin Yer Tutucusu"/>
          <p:cNvSpPr/>
          <p:nvPr>
            <p:ph type="body" sz="half" idx="21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1792288" y="4800600"/>
            <a:ext cx="5486403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2 Resim Yer Tutucusu"/>
          <p:cNvSpPr/>
          <p:nvPr>
            <p:ph type="pic" sz="half" idx="21"/>
          </p:nvPr>
        </p:nvSpPr>
        <p:spPr>
          <a:xfrm>
            <a:off x="1792288" y="612775"/>
            <a:ext cx="5486403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3" cy="8048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428181" y="6414762"/>
            <a:ext cx="258620" cy="248302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t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1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1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1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"/>
          <p:cNvSpPr/>
          <p:nvPr/>
        </p:nvSpPr>
        <p:spPr>
          <a:xfrm>
            <a:off x="-25400" y="-12700"/>
            <a:ext cx="9194800" cy="6858000"/>
          </a:xfrm>
          <a:prstGeom prst="rect">
            <a:avLst/>
          </a:prstGeom>
          <a:solidFill>
            <a:srgbClr val="1F3D7D"/>
          </a:solidFill>
          <a:ln w="3175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95" name="Başlık 3"/>
          <p:cNvSpPr txBox="1"/>
          <p:nvPr/>
        </p:nvSpPr>
        <p:spPr>
          <a:xfrm>
            <a:off x="731518" y="2564902"/>
            <a:ext cx="7680963" cy="7475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defRPr sz="2400">
                <a:solidFill>
                  <a:srgbClr val="FFFFFF"/>
                </a:solidFill>
                <a:latin typeface="Jost Regular Bold"/>
                <a:ea typeface="Jost Regular Bold"/>
                <a:cs typeface="Jost Regular Bold"/>
                <a:sym typeface="Jost Regular Bold"/>
              </a:defRPr>
            </a:lvl1pPr>
          </a:lstStyle>
          <a:p>
            <a:pPr/>
            <a:r>
              <a:t>RECTORATE</a:t>
            </a:r>
          </a:p>
        </p:txBody>
      </p:sp>
      <p:sp>
        <p:nvSpPr>
          <p:cNvPr id="96" name="Başlık 3"/>
          <p:cNvSpPr txBox="1"/>
          <p:nvPr/>
        </p:nvSpPr>
        <p:spPr>
          <a:xfrm>
            <a:off x="731518" y="3312417"/>
            <a:ext cx="7680963" cy="7475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defRPr sz="2400">
                <a:solidFill>
                  <a:srgbClr val="FFFFFF"/>
                </a:solidFill>
                <a:latin typeface="Jost Regular Regular"/>
                <a:ea typeface="Jost Regular Regular"/>
                <a:cs typeface="Jost Regular Regular"/>
                <a:sym typeface="Jost Regular Regular"/>
              </a:defRPr>
            </a:lvl1pPr>
          </a:lstStyle>
          <a:p>
            <a:pPr/>
            <a:r>
              <a:t>Presentation Subject / Presenter</a:t>
            </a:r>
          </a:p>
        </p:txBody>
      </p:sp>
      <p:sp>
        <p:nvSpPr>
          <p:cNvPr id="97" name="Rectangle"/>
          <p:cNvSpPr/>
          <p:nvPr/>
        </p:nvSpPr>
        <p:spPr>
          <a:xfrm>
            <a:off x="-12700" y="6467276"/>
            <a:ext cx="9169400" cy="403426"/>
          </a:xfrm>
          <a:prstGeom prst="rect">
            <a:avLst/>
          </a:prstGeom>
          <a:solidFill>
            <a:srgbClr val="0C2355"/>
          </a:solidFill>
          <a:ln w="3175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pic>
        <p:nvPicPr>
          <p:cNvPr id="9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9470" y="6223001"/>
            <a:ext cx="7576082" cy="53059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Başlık 3"/>
          <p:cNvSpPr txBox="1"/>
          <p:nvPr/>
        </p:nvSpPr>
        <p:spPr>
          <a:xfrm>
            <a:off x="3178279" y="6522839"/>
            <a:ext cx="3003468" cy="297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 defTabSz="758951">
              <a:defRPr sz="1100">
                <a:solidFill>
                  <a:srgbClr val="FFFFFF"/>
                </a:solidFill>
                <a:latin typeface="Jost Regular Regular"/>
                <a:ea typeface="Jost Regular Regular"/>
                <a:cs typeface="Jost Regular Regular"/>
                <a:sym typeface="Jost Regular Regular"/>
              </a:defRPr>
            </a:lvl1pPr>
          </a:lstStyle>
          <a:p>
            <a:pPr/>
            <a:r>
              <a:t>www.atilim.edu.tr</a:t>
            </a:r>
          </a:p>
        </p:txBody>
      </p:sp>
      <p:pic>
        <p:nvPicPr>
          <p:cNvPr id="10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82582" y="764997"/>
            <a:ext cx="1978837" cy="13819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78622" y="4514596"/>
            <a:ext cx="3802782" cy="12537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"/>
          <p:cNvSpPr/>
          <p:nvPr/>
        </p:nvSpPr>
        <p:spPr>
          <a:xfrm>
            <a:off x="-25400" y="-12700"/>
            <a:ext cx="9194800" cy="6858000"/>
          </a:xfrm>
          <a:prstGeom prst="rect">
            <a:avLst/>
          </a:prstGeom>
          <a:solidFill>
            <a:srgbClr val="1F3D7D"/>
          </a:solidFill>
          <a:ln w="3175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104" name="Rectangle"/>
          <p:cNvSpPr/>
          <p:nvPr/>
        </p:nvSpPr>
        <p:spPr>
          <a:xfrm>
            <a:off x="-12700" y="6467276"/>
            <a:ext cx="9169400" cy="403426"/>
          </a:xfrm>
          <a:prstGeom prst="rect">
            <a:avLst/>
          </a:prstGeom>
          <a:solidFill>
            <a:srgbClr val="0C2355"/>
          </a:solidFill>
          <a:ln w="3175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pic>
        <p:nvPicPr>
          <p:cNvPr id="10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9470" y="6223001"/>
            <a:ext cx="7576082" cy="53058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Başlık 3"/>
          <p:cNvSpPr txBox="1"/>
          <p:nvPr/>
        </p:nvSpPr>
        <p:spPr>
          <a:xfrm>
            <a:off x="731519" y="2772884"/>
            <a:ext cx="7680960" cy="7475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defRPr sz="2400">
                <a:solidFill>
                  <a:srgbClr val="FFFFFF"/>
                </a:solidFill>
                <a:latin typeface="Jost Regular Bold"/>
                <a:ea typeface="Jost Regular Bold"/>
                <a:cs typeface="Jost Regular Bold"/>
                <a:sym typeface="Jost Regular Bold"/>
              </a:defRPr>
            </a:lvl1pPr>
          </a:lstStyle>
          <a:p>
            <a:pPr/>
            <a:r>
              <a:t>RECTORATE</a:t>
            </a:r>
          </a:p>
        </p:txBody>
      </p:sp>
      <p:sp>
        <p:nvSpPr>
          <p:cNvPr id="107" name="Başlık 3"/>
          <p:cNvSpPr txBox="1"/>
          <p:nvPr/>
        </p:nvSpPr>
        <p:spPr>
          <a:xfrm>
            <a:off x="1662497" y="3454625"/>
            <a:ext cx="5819004" cy="566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defRPr sz="2400">
                <a:solidFill>
                  <a:srgbClr val="FFFFFF"/>
                </a:solidFill>
                <a:latin typeface="Jost Regular Regular"/>
                <a:ea typeface="Jost Regular Regular"/>
                <a:cs typeface="Jost Regular Regular"/>
                <a:sym typeface="Jost Regular Regular"/>
              </a:defRPr>
            </a:lvl1pPr>
          </a:lstStyle>
          <a:p>
            <a:pPr/>
            <a:r>
              <a:t>Presentation Subject / Presenter</a:t>
            </a:r>
          </a:p>
        </p:txBody>
      </p:sp>
      <p:sp>
        <p:nvSpPr>
          <p:cNvPr id="108" name="Metin kutusu 7"/>
          <p:cNvSpPr txBox="1"/>
          <p:nvPr/>
        </p:nvSpPr>
        <p:spPr>
          <a:xfrm>
            <a:off x="4745494" y="1026557"/>
            <a:ext cx="2606147" cy="876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z="28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PARTNER </a:t>
            </a:r>
          </a:p>
          <a:p>
            <a:pPr algn="ctr">
              <a:defRPr b="1" sz="28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LOGO</a:t>
            </a:r>
          </a:p>
        </p:txBody>
      </p:sp>
      <p:sp>
        <p:nvSpPr>
          <p:cNvPr id="109" name="Başlık 3"/>
          <p:cNvSpPr txBox="1"/>
          <p:nvPr/>
        </p:nvSpPr>
        <p:spPr>
          <a:xfrm>
            <a:off x="3178279" y="6522839"/>
            <a:ext cx="3003468" cy="297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 defTabSz="758951">
              <a:defRPr sz="1100">
                <a:solidFill>
                  <a:srgbClr val="FFFFFF"/>
                </a:solidFill>
                <a:latin typeface="Jost Regular Regular"/>
                <a:ea typeface="Jost Regular Regular"/>
                <a:cs typeface="Jost Regular Regular"/>
                <a:sym typeface="Jost Regular Regular"/>
              </a:defRPr>
            </a:lvl1pPr>
          </a:lstStyle>
          <a:p>
            <a:pPr/>
            <a:r>
              <a:t>www.atilim.edu.tr</a:t>
            </a:r>
          </a:p>
        </p:txBody>
      </p:sp>
      <p:pic>
        <p:nvPicPr>
          <p:cNvPr id="11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 rot="16200000">
            <a:off x="3532875" y="1362183"/>
            <a:ext cx="2078249" cy="145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11867" y="1138277"/>
            <a:ext cx="2576782" cy="6531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78622" y="4514596"/>
            <a:ext cx="3802782" cy="12537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white-background.jpg" descr="white-backgroun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862" y="386489"/>
            <a:ext cx="9153725" cy="6102485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Rounded Rectangle"/>
          <p:cNvSpPr/>
          <p:nvPr/>
        </p:nvSpPr>
        <p:spPr>
          <a:xfrm>
            <a:off x="4096294" y="6046332"/>
            <a:ext cx="951412" cy="685505"/>
          </a:xfrm>
          <a:prstGeom prst="roundRect">
            <a:avLst>
              <a:gd name="adj" fmla="val 27790"/>
            </a:avLst>
          </a:prstGeom>
          <a:solidFill>
            <a:srgbClr val="0C2355"/>
          </a:solidFill>
          <a:ln w="25400">
            <a:solidFill>
              <a:srgbClr val="1F3D7D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116" name="Rectangle"/>
          <p:cNvSpPr/>
          <p:nvPr/>
        </p:nvSpPr>
        <p:spPr>
          <a:xfrm>
            <a:off x="-12701" y="-8232"/>
            <a:ext cx="9169401" cy="1240600"/>
          </a:xfrm>
          <a:prstGeom prst="rect">
            <a:avLst/>
          </a:prstGeom>
          <a:solidFill>
            <a:srgbClr val="0C2355"/>
          </a:solidFill>
          <a:ln w="3175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117" name="Başlık 1"/>
          <p:cNvSpPr txBox="1"/>
          <p:nvPr/>
        </p:nvSpPr>
        <p:spPr>
          <a:xfrm>
            <a:off x="6994552" y="310318"/>
            <a:ext cx="2046098" cy="603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defRPr sz="13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RECTORATE</a:t>
            </a:r>
          </a:p>
        </p:txBody>
      </p:sp>
      <p:sp>
        <p:nvSpPr>
          <p:cNvPr id="118" name="Slayt Numarası Yer Tutucusu 9"/>
          <p:cNvSpPr txBox="1"/>
          <p:nvPr>
            <p:ph type="sldNum" sz="quarter" idx="4294967295"/>
          </p:nvPr>
        </p:nvSpPr>
        <p:spPr>
          <a:xfrm>
            <a:off x="4439468" y="6092807"/>
            <a:ext cx="265057" cy="4150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>
              <a:defRPr sz="25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1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47850" y="872453"/>
            <a:ext cx="2139504" cy="14986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Rectangle"/>
          <p:cNvSpPr/>
          <p:nvPr/>
        </p:nvSpPr>
        <p:spPr>
          <a:xfrm>
            <a:off x="-12700" y="6508939"/>
            <a:ext cx="9169400" cy="362228"/>
          </a:xfrm>
          <a:prstGeom prst="rect">
            <a:avLst/>
          </a:prstGeom>
          <a:solidFill>
            <a:srgbClr val="0C2355"/>
          </a:solidFill>
          <a:ln w="3175">
            <a:solidFill>
              <a:schemeClr val="accent1"/>
            </a:solidFill>
          </a:ln>
          <a:effectLst>
            <a:outerShdw sx="100000" sy="100000" kx="0" ky="0" algn="b" rotWithShape="0" blurRad="38100" dist="23000" dir="162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pic>
        <p:nvPicPr>
          <p:cNvPr id="12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20107" y="6672881"/>
            <a:ext cx="4903786" cy="34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7945" y="429367"/>
            <a:ext cx="1441639" cy="365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354623" y="210710"/>
            <a:ext cx="2434754" cy="8027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white-background.jpg" descr="white-backgroun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862" y="386489"/>
            <a:ext cx="9153725" cy="6102485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Rounded Rectangle"/>
          <p:cNvSpPr/>
          <p:nvPr/>
        </p:nvSpPr>
        <p:spPr>
          <a:xfrm>
            <a:off x="4096294" y="6046332"/>
            <a:ext cx="951412" cy="685506"/>
          </a:xfrm>
          <a:prstGeom prst="roundRect">
            <a:avLst>
              <a:gd name="adj" fmla="val 27790"/>
            </a:avLst>
          </a:prstGeom>
          <a:solidFill>
            <a:srgbClr val="0C2355"/>
          </a:solidFill>
          <a:ln w="25400">
            <a:solidFill>
              <a:srgbClr val="1F3D7D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127" name="Rectangle"/>
          <p:cNvSpPr/>
          <p:nvPr/>
        </p:nvSpPr>
        <p:spPr>
          <a:xfrm>
            <a:off x="-12700" y="-8232"/>
            <a:ext cx="9169400" cy="1240600"/>
          </a:xfrm>
          <a:prstGeom prst="rect">
            <a:avLst/>
          </a:prstGeom>
          <a:solidFill>
            <a:srgbClr val="0C2355"/>
          </a:solidFill>
          <a:ln w="3175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128" name="Başlık 1"/>
          <p:cNvSpPr txBox="1"/>
          <p:nvPr/>
        </p:nvSpPr>
        <p:spPr>
          <a:xfrm>
            <a:off x="6994552" y="310318"/>
            <a:ext cx="2046099" cy="603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defRPr sz="13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RECTORATE</a:t>
            </a:r>
          </a:p>
        </p:txBody>
      </p:sp>
      <p:sp>
        <p:nvSpPr>
          <p:cNvPr id="129" name="Slayt Numarası Yer Tutucusu 9"/>
          <p:cNvSpPr txBox="1"/>
          <p:nvPr>
            <p:ph type="sldNum" sz="quarter" idx="4294967295"/>
          </p:nvPr>
        </p:nvSpPr>
        <p:spPr>
          <a:xfrm>
            <a:off x="4439468" y="6092807"/>
            <a:ext cx="265057" cy="4150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>
              <a:defRPr sz="25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3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47850" y="872453"/>
            <a:ext cx="2139504" cy="14986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Rectangle"/>
          <p:cNvSpPr/>
          <p:nvPr/>
        </p:nvSpPr>
        <p:spPr>
          <a:xfrm>
            <a:off x="-12700" y="6508939"/>
            <a:ext cx="9169400" cy="362228"/>
          </a:xfrm>
          <a:prstGeom prst="rect">
            <a:avLst/>
          </a:prstGeom>
          <a:solidFill>
            <a:srgbClr val="0C2355"/>
          </a:solidFill>
          <a:ln w="3175">
            <a:solidFill>
              <a:schemeClr val="accent1"/>
            </a:solidFill>
          </a:ln>
          <a:effectLst>
            <a:outerShdw sx="100000" sy="100000" kx="0" ky="0" algn="b" rotWithShape="0" blurRad="38100" dist="23000" dir="162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pic>
        <p:nvPicPr>
          <p:cNvPr id="13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20107" y="6672881"/>
            <a:ext cx="4903786" cy="34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7945" y="429367"/>
            <a:ext cx="1441639" cy="365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354623" y="210710"/>
            <a:ext cx="2434754" cy="8027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is Teması">
  <a:themeElements>
    <a:clrScheme name="Ofis Teması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is Teması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is Temas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is Teması">
  <a:themeElements>
    <a:clrScheme name="Ofis Teması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is Teması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is Temas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