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209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4 Metin Yer Tutucusu"/>
          <p:cNvSpPr>
            <a:spLocks noGrp="1"/>
          </p:cNvSpPr>
          <p:nvPr>
            <p:ph type="body" sz="quarter" idx="21"/>
          </p:nvPr>
        </p:nvSpPr>
        <p:spPr>
          <a:xfrm>
            <a:off x="4645025" y="1535111"/>
            <a:ext cx="4041775" cy="639765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3 Metin Yer Tutucusu"/>
          <p:cNvSpPr>
            <a:spLocks noGrp="1"/>
          </p:cNvSpPr>
          <p:nvPr>
            <p:ph type="body" sz="half" idx="21"/>
          </p:nvPr>
        </p:nvSpPr>
        <p:spPr>
          <a:xfrm>
            <a:off x="457198" y="1435100"/>
            <a:ext cx="3008316" cy="469106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2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3" name="2 Resim Yer Tutucusu"/>
          <p:cNvSpPr>
            <a:spLocks noGrp="1"/>
          </p:cNvSpPr>
          <p:nvPr>
            <p:ph type="pic" sz="half" idx="21"/>
          </p:nvPr>
        </p:nvSpPr>
        <p:spPr>
          <a:xfrm>
            <a:off x="1792288" y="612775"/>
            <a:ext cx="5486402" cy="411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2" cy="80486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0">
              <a:spcBef>
                <a:spcPts val="300"/>
              </a:spcBef>
              <a:buSzTx/>
              <a:buFontTx/>
              <a:buNone/>
              <a:defRPr sz="1400"/>
            </a:lvl2pPr>
            <a:lvl3pPr marL="0" indent="0">
              <a:spcBef>
                <a:spcPts val="300"/>
              </a:spcBef>
              <a:buSzTx/>
              <a:buFontTx/>
              <a:buNone/>
              <a:defRPr sz="1400"/>
            </a:lvl3pPr>
            <a:lvl4pPr marL="0" indent="0">
              <a:spcBef>
                <a:spcPts val="300"/>
              </a:spcBef>
              <a:buSzTx/>
              <a:buFontTx/>
              <a:buNone/>
              <a:defRPr sz="1400"/>
            </a:lvl4pPr>
            <a:lvl5pPr marL="0" indent="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8178" y="6414761"/>
            <a:ext cx="258623" cy="24830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t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"/>
          <p:cNvSpPr/>
          <p:nvPr/>
        </p:nvSpPr>
        <p:spPr>
          <a:xfrm>
            <a:off x="-25400" y="-12700"/>
            <a:ext cx="9194800" cy="6858000"/>
          </a:xfrm>
          <a:prstGeom prst="rect">
            <a:avLst/>
          </a:prstGeom>
          <a:solidFill>
            <a:srgbClr val="1F3D7D"/>
          </a:solidFill>
          <a:ln w="3175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96" name="Başlık 3"/>
          <p:cNvSpPr txBox="1"/>
          <p:nvPr/>
        </p:nvSpPr>
        <p:spPr>
          <a:xfrm>
            <a:off x="731518" y="2564903"/>
            <a:ext cx="7680964" cy="747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defRPr sz="2400">
                <a:solidFill>
                  <a:srgbClr val="FFFFFF"/>
                </a:solidFill>
                <a:latin typeface="Jost Regular Bold"/>
                <a:ea typeface="Jost Regular Bold"/>
                <a:cs typeface="Jost Regular Bold"/>
                <a:sym typeface="Jost Regular Bold"/>
              </a:defRPr>
            </a:lvl1pPr>
          </a:lstStyle>
          <a:p>
            <a:r>
              <a:t>BİLGİSAYAR MÜHENDİSLİĞİ</a:t>
            </a:r>
          </a:p>
        </p:txBody>
      </p:sp>
      <p:sp>
        <p:nvSpPr>
          <p:cNvPr id="97" name="Başlık 3"/>
          <p:cNvSpPr txBox="1"/>
          <p:nvPr/>
        </p:nvSpPr>
        <p:spPr>
          <a:xfrm>
            <a:off x="731518" y="3312418"/>
            <a:ext cx="7680964" cy="747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defRPr sz="2400">
                <a:solidFill>
                  <a:srgbClr val="FFFFFF"/>
                </a:solidFill>
                <a:latin typeface="Jost Regular Regular"/>
                <a:ea typeface="Jost Regular Regular"/>
                <a:cs typeface="Jost Regular Regular"/>
                <a:sym typeface="Jost Regular Regular"/>
              </a:defRPr>
            </a:lvl1pPr>
          </a:lstStyle>
          <a:p>
            <a:r>
              <a:t>Sunum Konusu / Sunumu Yapan</a:t>
            </a:r>
          </a:p>
        </p:txBody>
      </p:sp>
      <p:sp>
        <p:nvSpPr>
          <p:cNvPr id="98" name="Rectangle"/>
          <p:cNvSpPr/>
          <p:nvPr/>
        </p:nvSpPr>
        <p:spPr>
          <a:xfrm>
            <a:off x="-12700" y="6467276"/>
            <a:ext cx="9169400" cy="403425"/>
          </a:xfrm>
          <a:prstGeom prst="rect">
            <a:avLst/>
          </a:prstGeom>
          <a:solidFill>
            <a:srgbClr val="0C2355"/>
          </a:solidFill>
          <a:ln w="3175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9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470" y="6223001"/>
            <a:ext cx="7576082" cy="53058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Başlık 3"/>
          <p:cNvSpPr txBox="1"/>
          <p:nvPr/>
        </p:nvSpPr>
        <p:spPr>
          <a:xfrm>
            <a:off x="3178279" y="6522840"/>
            <a:ext cx="3003467" cy="2978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758951">
              <a:defRPr sz="1100">
                <a:solidFill>
                  <a:srgbClr val="FFFFFF"/>
                </a:solidFill>
                <a:latin typeface="Jost Regular Regular"/>
                <a:ea typeface="Jost Regular Regular"/>
                <a:cs typeface="Jost Regular Regular"/>
                <a:sym typeface="Jost Regular Regular"/>
              </a:defRPr>
            </a:lvl1pPr>
          </a:lstStyle>
          <a:p>
            <a:r>
              <a:t>www.atilim.edu.tr</a:t>
            </a:r>
          </a:p>
        </p:txBody>
      </p:sp>
      <p:pic>
        <p:nvPicPr>
          <p:cNvPr id="10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6156" y="4687886"/>
            <a:ext cx="3907712" cy="12883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862D3D52-F44E-EFD9-BC79-8449F5AE97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686" y="684784"/>
            <a:ext cx="2533650" cy="152075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"/>
          <p:cNvSpPr/>
          <p:nvPr/>
        </p:nvSpPr>
        <p:spPr>
          <a:xfrm>
            <a:off x="-25400" y="-12700"/>
            <a:ext cx="9194800" cy="6858000"/>
          </a:xfrm>
          <a:prstGeom prst="rect">
            <a:avLst/>
          </a:prstGeom>
          <a:solidFill>
            <a:srgbClr val="1F3D7D"/>
          </a:solidFill>
          <a:ln w="3175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104" name="Rectangle"/>
          <p:cNvSpPr/>
          <p:nvPr/>
        </p:nvSpPr>
        <p:spPr>
          <a:xfrm>
            <a:off x="-12700" y="6467276"/>
            <a:ext cx="9169400" cy="403425"/>
          </a:xfrm>
          <a:prstGeom prst="rect">
            <a:avLst/>
          </a:prstGeom>
          <a:solidFill>
            <a:srgbClr val="0C2355"/>
          </a:solidFill>
          <a:ln w="3175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105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470" y="6223001"/>
            <a:ext cx="7576082" cy="53057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Başlık 3"/>
          <p:cNvSpPr txBox="1"/>
          <p:nvPr/>
        </p:nvSpPr>
        <p:spPr>
          <a:xfrm>
            <a:off x="731519" y="2772884"/>
            <a:ext cx="7680960" cy="747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defRPr sz="2400">
                <a:solidFill>
                  <a:srgbClr val="FFFFFF"/>
                </a:solidFill>
                <a:latin typeface="Jost Regular Bold"/>
                <a:ea typeface="Jost Regular Bold"/>
                <a:cs typeface="Jost Regular Bold"/>
                <a:sym typeface="Jost Regular Bold"/>
              </a:defRPr>
            </a:lvl1pPr>
          </a:lstStyle>
          <a:p>
            <a:r>
              <a:t>BİLGİSAYAR MÜHENDİSLİĞİ</a:t>
            </a:r>
          </a:p>
        </p:txBody>
      </p:sp>
      <p:sp>
        <p:nvSpPr>
          <p:cNvPr id="107" name="Başlık 3"/>
          <p:cNvSpPr txBox="1"/>
          <p:nvPr/>
        </p:nvSpPr>
        <p:spPr>
          <a:xfrm>
            <a:off x="1662498" y="3454625"/>
            <a:ext cx="5819003" cy="566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defRPr sz="2400">
                <a:solidFill>
                  <a:srgbClr val="FFFFFF"/>
                </a:solidFill>
                <a:latin typeface="Jost Regular Regular"/>
                <a:ea typeface="Jost Regular Regular"/>
                <a:cs typeface="Jost Regular Regular"/>
                <a:sym typeface="Jost Regular Regular"/>
              </a:defRPr>
            </a:lvl1pPr>
          </a:lstStyle>
          <a:p>
            <a:r>
              <a:t>Sunum Konusu / Sunumu Yapan</a:t>
            </a:r>
          </a:p>
        </p:txBody>
      </p:sp>
      <p:sp>
        <p:nvSpPr>
          <p:cNvPr id="109" name="Metin kutusu 7"/>
          <p:cNvSpPr txBox="1"/>
          <p:nvPr/>
        </p:nvSpPr>
        <p:spPr>
          <a:xfrm>
            <a:off x="4745494" y="1026557"/>
            <a:ext cx="2606146" cy="8765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dirty="0"/>
              <a:t>PARTNER </a:t>
            </a:r>
          </a:p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dirty="0"/>
              <a:t>LOGO</a:t>
            </a:r>
          </a:p>
        </p:txBody>
      </p:sp>
      <p:sp>
        <p:nvSpPr>
          <p:cNvPr id="110" name="Başlık 3"/>
          <p:cNvSpPr txBox="1"/>
          <p:nvPr/>
        </p:nvSpPr>
        <p:spPr>
          <a:xfrm>
            <a:off x="3178279" y="6522840"/>
            <a:ext cx="3003467" cy="2978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758951">
              <a:defRPr sz="1100">
                <a:solidFill>
                  <a:srgbClr val="FFFFFF"/>
                </a:solidFill>
                <a:latin typeface="Jost Regular Regular"/>
                <a:ea typeface="Jost Regular Regular"/>
                <a:cs typeface="Jost Regular Regular"/>
                <a:sym typeface="Jost Regular Regular"/>
              </a:defRPr>
            </a:lvl1pPr>
          </a:lstStyle>
          <a:p>
            <a:r>
              <a:t>www.atilim.edu.tr</a:t>
            </a:r>
          </a:p>
        </p:txBody>
      </p:sp>
      <p:pic>
        <p:nvPicPr>
          <p:cNvPr id="111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3532876" y="1362183"/>
            <a:ext cx="2078248" cy="145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6156" y="4687886"/>
            <a:ext cx="3907712" cy="12883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83DF0616-62E6-014E-0741-C99C982D1C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00" y="1079743"/>
            <a:ext cx="3163723" cy="77018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white-background.jpg" descr="white-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62" y="386489"/>
            <a:ext cx="9153725" cy="6102485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Rounded Rectangle"/>
          <p:cNvSpPr/>
          <p:nvPr/>
        </p:nvSpPr>
        <p:spPr>
          <a:xfrm>
            <a:off x="4096294" y="6046332"/>
            <a:ext cx="951411" cy="685504"/>
          </a:xfrm>
          <a:prstGeom prst="roundRect">
            <a:avLst>
              <a:gd name="adj" fmla="val 27790"/>
            </a:avLst>
          </a:prstGeom>
          <a:solidFill>
            <a:srgbClr val="1F3D7D"/>
          </a:solidFill>
          <a:ln w="25400">
            <a:solidFill>
              <a:srgbClr val="1F3D7D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116" name="Rectangle"/>
          <p:cNvSpPr/>
          <p:nvPr/>
        </p:nvSpPr>
        <p:spPr>
          <a:xfrm>
            <a:off x="-12701" y="-8232"/>
            <a:ext cx="9169401" cy="1240600"/>
          </a:xfrm>
          <a:prstGeom prst="rect">
            <a:avLst/>
          </a:prstGeom>
          <a:solidFill>
            <a:srgbClr val="0C2355"/>
          </a:solidFill>
          <a:ln w="3175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118" name="Başlık 1"/>
          <p:cNvSpPr txBox="1"/>
          <p:nvPr/>
        </p:nvSpPr>
        <p:spPr>
          <a:xfrm>
            <a:off x="6994552" y="310319"/>
            <a:ext cx="2046097" cy="603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 algn="ctr">
              <a:defRPr sz="1300">
                <a:solidFill>
                  <a:srgbClr val="FFFFFF"/>
                </a:solidFill>
                <a:latin typeface="Jost Regular Medium"/>
                <a:ea typeface="Jost Regular Medium"/>
                <a:cs typeface="Jost Regular Medium"/>
                <a:sym typeface="Jost Regular Medium"/>
              </a:defRPr>
            </a:pPr>
            <a:r>
              <a:t>BİLGİSAYAR</a:t>
            </a:r>
            <a:br/>
            <a:r>
              <a:t>MÜHENDİSLİĞİ</a:t>
            </a:r>
          </a:p>
        </p:txBody>
      </p:sp>
      <p:sp>
        <p:nvSpPr>
          <p:cNvPr id="119" name="Slayt Numarası Yer Tutucusu 9"/>
          <p:cNvSpPr txBox="1">
            <a:spLocks noGrp="1"/>
          </p:cNvSpPr>
          <p:nvPr>
            <p:ph type="sldNum" sz="quarter" idx="4294967295"/>
          </p:nvPr>
        </p:nvSpPr>
        <p:spPr>
          <a:xfrm>
            <a:off x="4439468" y="6092807"/>
            <a:ext cx="265060" cy="41506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25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t>3</a:t>
            </a:fld>
            <a:endParaRPr/>
          </a:p>
        </p:txBody>
      </p:sp>
      <p:pic>
        <p:nvPicPr>
          <p:cNvPr id="120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7850" y="872453"/>
            <a:ext cx="2139503" cy="14985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Rectangle"/>
          <p:cNvSpPr/>
          <p:nvPr/>
        </p:nvSpPr>
        <p:spPr>
          <a:xfrm>
            <a:off x="-12700" y="6508940"/>
            <a:ext cx="9169400" cy="362227"/>
          </a:xfrm>
          <a:prstGeom prst="rect">
            <a:avLst/>
          </a:prstGeom>
          <a:solidFill>
            <a:srgbClr val="1F3D7D"/>
          </a:solidFill>
          <a:ln w="3175">
            <a:solidFill>
              <a:schemeClr val="accent1"/>
            </a:solidFill>
          </a:ln>
          <a:effectLst>
            <a:outerShdw blurRad="38100" dist="23000" dir="162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12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107" y="6672882"/>
            <a:ext cx="4903786" cy="3434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5271" y="191142"/>
            <a:ext cx="2553458" cy="841852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48EC491D-E43E-CAA0-C3AF-BFA369A905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31" y="346388"/>
            <a:ext cx="2222500" cy="54105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white-background.jpg" descr="white-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62" y="386489"/>
            <a:ext cx="9153725" cy="6102485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Rounded Rectangle"/>
          <p:cNvSpPr/>
          <p:nvPr/>
        </p:nvSpPr>
        <p:spPr>
          <a:xfrm>
            <a:off x="4096294" y="6046332"/>
            <a:ext cx="951411" cy="685505"/>
          </a:xfrm>
          <a:prstGeom prst="roundRect">
            <a:avLst>
              <a:gd name="adj" fmla="val 27790"/>
            </a:avLst>
          </a:prstGeom>
          <a:solidFill>
            <a:srgbClr val="1F3D7D"/>
          </a:solidFill>
          <a:ln w="25400">
            <a:solidFill>
              <a:srgbClr val="1F3D7D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127" name="Rectangle"/>
          <p:cNvSpPr/>
          <p:nvPr/>
        </p:nvSpPr>
        <p:spPr>
          <a:xfrm>
            <a:off x="-12700" y="-8232"/>
            <a:ext cx="9169400" cy="1240600"/>
          </a:xfrm>
          <a:prstGeom prst="rect">
            <a:avLst/>
          </a:prstGeom>
          <a:solidFill>
            <a:srgbClr val="0C2355"/>
          </a:solidFill>
          <a:ln w="3175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129" name="Başlık 1"/>
          <p:cNvSpPr txBox="1"/>
          <p:nvPr/>
        </p:nvSpPr>
        <p:spPr>
          <a:xfrm>
            <a:off x="6994552" y="310319"/>
            <a:ext cx="2046098" cy="603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 algn="ctr">
              <a:defRPr sz="1300">
                <a:solidFill>
                  <a:srgbClr val="FFFFFF"/>
                </a:solidFill>
                <a:latin typeface="Jost Regular Medium"/>
                <a:ea typeface="Jost Regular Medium"/>
                <a:cs typeface="Jost Regular Medium"/>
                <a:sym typeface="Jost Regular Medium"/>
              </a:defRPr>
            </a:pPr>
            <a:r>
              <a:t>BİLGİSAYAR</a:t>
            </a:r>
            <a:br/>
            <a:r>
              <a:t>MÜHENDİSLİĞİ</a:t>
            </a:r>
          </a:p>
        </p:txBody>
      </p:sp>
      <p:sp>
        <p:nvSpPr>
          <p:cNvPr id="130" name="Slayt Numarası Yer Tutucusu 9"/>
          <p:cNvSpPr txBox="1">
            <a:spLocks noGrp="1"/>
          </p:cNvSpPr>
          <p:nvPr>
            <p:ph type="sldNum" sz="quarter" idx="4294967295"/>
          </p:nvPr>
        </p:nvSpPr>
        <p:spPr>
          <a:xfrm>
            <a:off x="4439468" y="6092807"/>
            <a:ext cx="265060" cy="41506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25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t>4</a:t>
            </a:fld>
            <a:endParaRPr/>
          </a:p>
        </p:txBody>
      </p:sp>
      <p:pic>
        <p:nvPicPr>
          <p:cNvPr id="13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7850" y="872453"/>
            <a:ext cx="2139503" cy="14985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Rectangle"/>
          <p:cNvSpPr/>
          <p:nvPr/>
        </p:nvSpPr>
        <p:spPr>
          <a:xfrm>
            <a:off x="-12700" y="6508940"/>
            <a:ext cx="9169400" cy="362227"/>
          </a:xfrm>
          <a:prstGeom prst="rect">
            <a:avLst/>
          </a:prstGeom>
          <a:solidFill>
            <a:srgbClr val="1F3D7D"/>
          </a:solidFill>
          <a:ln w="3175">
            <a:solidFill>
              <a:schemeClr val="accent1"/>
            </a:solidFill>
          </a:ln>
          <a:effectLst>
            <a:outerShdw blurRad="38100" dist="23000" dir="162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13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107" y="6672882"/>
            <a:ext cx="4903786" cy="3434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5271" y="191142"/>
            <a:ext cx="2553458" cy="841852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5B8051F6-20D0-3376-E1ED-7AA6B57CA6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31" y="346388"/>
            <a:ext cx="2222500" cy="54105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is Teması">
  <a:themeElements>
    <a:clrScheme name="Ofis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is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is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is Teması">
  <a:themeElements>
    <a:clrScheme name="Ofis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is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is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Ekran Gösterisi (4:3)</PresentationFormat>
  <Paragraphs>12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Furkan ALKAÇ</cp:lastModifiedBy>
  <cp:revision>1</cp:revision>
  <dcterms:modified xsi:type="dcterms:W3CDTF">2026-07-22T12:25:01Z</dcterms:modified>
</cp:coreProperties>
</file>