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4 Metin Yer Tutucusu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3 Metin Yer Tutucusu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2 Resim Yer Tutucusu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-25400" y="-12700"/>
            <a:ext cx="9194800" cy="6858000"/>
          </a:xfrm>
          <a:prstGeom prst="rect">
            <a:avLst/>
          </a:prstGeom>
          <a:solidFill>
            <a:srgbClr val="1F3D7D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0544" y="764704"/>
            <a:ext cx="2142911" cy="132008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Başlık 3"/>
          <p:cNvSpPr txBox="1"/>
          <p:nvPr/>
        </p:nvSpPr>
        <p:spPr>
          <a:xfrm>
            <a:off x="731518" y="2564903"/>
            <a:ext cx="7680964" cy="74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/>
            <a:r>
              <a:t>BİLGİSAYAR MÜHENDİSLİĞİ</a:t>
            </a:r>
          </a:p>
        </p:txBody>
      </p:sp>
      <p:sp>
        <p:nvSpPr>
          <p:cNvPr id="97" name="Başlık 3"/>
          <p:cNvSpPr txBox="1"/>
          <p:nvPr/>
        </p:nvSpPr>
        <p:spPr>
          <a:xfrm>
            <a:off x="731518" y="3312418"/>
            <a:ext cx="7680964" cy="74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Sunum Konusu / Sunumu Yapan</a:t>
            </a:r>
          </a:p>
        </p:txBody>
      </p:sp>
      <p:sp>
        <p:nvSpPr>
          <p:cNvPr id="98" name="Rectangle"/>
          <p:cNvSpPr/>
          <p:nvPr/>
        </p:nvSpPr>
        <p:spPr>
          <a:xfrm>
            <a:off x="-12700" y="6467276"/>
            <a:ext cx="9169400" cy="403425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470" y="6223001"/>
            <a:ext cx="7576082" cy="53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Başlık 3"/>
          <p:cNvSpPr txBox="1"/>
          <p:nvPr/>
        </p:nvSpPr>
        <p:spPr>
          <a:xfrm>
            <a:off x="3178279" y="6522840"/>
            <a:ext cx="3003467" cy="297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758951">
              <a:defRPr sz="11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www.atilim.edu.tr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6156" y="4687886"/>
            <a:ext cx="3907712" cy="128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25400" y="-12700"/>
            <a:ext cx="9194800" cy="6858000"/>
          </a:xfrm>
          <a:prstGeom prst="rect">
            <a:avLst/>
          </a:prstGeom>
          <a:solidFill>
            <a:srgbClr val="1F3D7D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04" name="Rectangle"/>
          <p:cNvSpPr/>
          <p:nvPr/>
        </p:nvSpPr>
        <p:spPr>
          <a:xfrm>
            <a:off x="-12700" y="6467276"/>
            <a:ext cx="9169400" cy="403425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70" y="6223001"/>
            <a:ext cx="7576082" cy="5305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Başlık 3"/>
          <p:cNvSpPr txBox="1"/>
          <p:nvPr/>
        </p:nvSpPr>
        <p:spPr>
          <a:xfrm>
            <a:off x="731519" y="2772884"/>
            <a:ext cx="7680960" cy="74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/>
            <a:r>
              <a:t>BİLGİSAYAR MÜHENDİSLİĞİ</a:t>
            </a:r>
          </a:p>
        </p:txBody>
      </p:sp>
      <p:sp>
        <p:nvSpPr>
          <p:cNvPr id="107" name="Başlık 3"/>
          <p:cNvSpPr txBox="1"/>
          <p:nvPr/>
        </p:nvSpPr>
        <p:spPr>
          <a:xfrm>
            <a:off x="1662498" y="3454625"/>
            <a:ext cx="5819003" cy="56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Sunum Konusu / Sunumu Yapan</a:t>
            </a:r>
          </a:p>
        </p:txBody>
      </p:sp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184" y="1144973"/>
            <a:ext cx="2606146" cy="60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Metin kutusu 7"/>
          <p:cNvSpPr txBox="1"/>
          <p:nvPr/>
        </p:nvSpPr>
        <p:spPr>
          <a:xfrm>
            <a:off x="4745494" y="1026557"/>
            <a:ext cx="2606146" cy="87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800">
                <a:solidFill>
                  <a:srgbClr val="FFFFFF"/>
                </a:solidFill>
              </a:defRPr>
            </a:pPr>
            <a:r>
              <a:t>PARTNER </a:t>
            </a:r>
          </a:p>
          <a:p>
            <a:pPr algn="ctr">
              <a:defRPr b="1" sz="2800">
                <a:solidFill>
                  <a:srgbClr val="FFFFFF"/>
                </a:solidFill>
              </a:defRPr>
            </a:pPr>
            <a:r>
              <a:t>LOGO</a:t>
            </a:r>
          </a:p>
        </p:txBody>
      </p:sp>
      <p:sp>
        <p:nvSpPr>
          <p:cNvPr id="110" name="Başlık 3"/>
          <p:cNvSpPr txBox="1"/>
          <p:nvPr/>
        </p:nvSpPr>
        <p:spPr>
          <a:xfrm>
            <a:off x="3178279" y="6522840"/>
            <a:ext cx="3003467" cy="297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758951">
              <a:defRPr sz="11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www.atilim.edu.tr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6200000">
            <a:off x="3532876" y="1362183"/>
            <a:ext cx="2078248" cy="14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6156" y="4687886"/>
            <a:ext cx="3907712" cy="128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white-background.jpg" descr="white-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62" y="386489"/>
            <a:ext cx="9153725" cy="610248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ounded Rectangle"/>
          <p:cNvSpPr/>
          <p:nvPr/>
        </p:nvSpPr>
        <p:spPr>
          <a:xfrm>
            <a:off x="4096294" y="6046332"/>
            <a:ext cx="951411" cy="685504"/>
          </a:xfrm>
          <a:prstGeom prst="roundRect">
            <a:avLst>
              <a:gd name="adj" fmla="val 27790"/>
            </a:avLst>
          </a:prstGeom>
          <a:solidFill>
            <a:srgbClr val="1F3D7D"/>
          </a:solidFill>
          <a:ln w="25400">
            <a:solidFill>
              <a:srgbClr val="1F3D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16" name="Rectangle"/>
          <p:cNvSpPr/>
          <p:nvPr/>
        </p:nvSpPr>
        <p:spPr>
          <a:xfrm>
            <a:off x="-12701" y="-8232"/>
            <a:ext cx="9169401" cy="1240600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21" y="429367"/>
            <a:ext cx="1574489" cy="36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Başlık 1"/>
          <p:cNvSpPr txBox="1"/>
          <p:nvPr/>
        </p:nvSpPr>
        <p:spPr>
          <a:xfrm>
            <a:off x="6994552" y="310319"/>
            <a:ext cx="2046097" cy="60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sz="1300">
                <a:solidFill>
                  <a:srgbClr val="FFFFFF"/>
                </a:solidFill>
                <a:latin typeface="Jost Regular Medium"/>
                <a:ea typeface="Jost Regular Medium"/>
                <a:cs typeface="Jost Regular Medium"/>
                <a:sym typeface="Jost Regular Medium"/>
              </a:defRPr>
            </a:pPr>
            <a:r>
              <a:t>BİLGİSAYAR</a:t>
            </a:r>
            <a:br/>
            <a:r>
              <a:t>MÜHENDİSLİĞİ</a:t>
            </a:r>
          </a:p>
        </p:txBody>
      </p:sp>
      <p:sp>
        <p:nvSpPr>
          <p:cNvPr id="119" name="Slayt Numarası Yer Tutucusu 9"/>
          <p:cNvSpPr txBox="1"/>
          <p:nvPr>
            <p:ph type="sldNum" sz="quarter" idx="4294967295"/>
          </p:nvPr>
        </p:nvSpPr>
        <p:spPr>
          <a:xfrm>
            <a:off x="4439468" y="6092807"/>
            <a:ext cx="265060" cy="4150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7850" y="872453"/>
            <a:ext cx="2139503" cy="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12700" y="6508940"/>
            <a:ext cx="9169400" cy="362227"/>
          </a:xfrm>
          <a:prstGeom prst="rect">
            <a:avLst/>
          </a:prstGeom>
          <a:solidFill>
            <a:srgbClr val="1F3D7D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162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20107" y="6672882"/>
            <a:ext cx="4903786" cy="34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95271" y="191142"/>
            <a:ext cx="2553458" cy="841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white-background.jpg" descr="white-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62" y="386489"/>
            <a:ext cx="9153725" cy="6102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ounded Rectangle"/>
          <p:cNvSpPr/>
          <p:nvPr/>
        </p:nvSpPr>
        <p:spPr>
          <a:xfrm>
            <a:off x="4096294" y="6046332"/>
            <a:ext cx="951411" cy="685505"/>
          </a:xfrm>
          <a:prstGeom prst="roundRect">
            <a:avLst>
              <a:gd name="adj" fmla="val 27790"/>
            </a:avLst>
          </a:prstGeom>
          <a:solidFill>
            <a:srgbClr val="1F3D7D"/>
          </a:solidFill>
          <a:ln w="25400">
            <a:solidFill>
              <a:srgbClr val="1F3D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7" name="Rectangle"/>
          <p:cNvSpPr/>
          <p:nvPr/>
        </p:nvSpPr>
        <p:spPr>
          <a:xfrm>
            <a:off x="-12700" y="-8232"/>
            <a:ext cx="9169400" cy="1240600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2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21" y="429367"/>
            <a:ext cx="1574489" cy="36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aşlık 1"/>
          <p:cNvSpPr txBox="1"/>
          <p:nvPr/>
        </p:nvSpPr>
        <p:spPr>
          <a:xfrm>
            <a:off x="6994552" y="310319"/>
            <a:ext cx="2046098" cy="60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defRPr sz="1300">
                <a:solidFill>
                  <a:srgbClr val="FFFFFF"/>
                </a:solidFill>
                <a:latin typeface="Jost Regular Medium"/>
                <a:ea typeface="Jost Regular Medium"/>
                <a:cs typeface="Jost Regular Medium"/>
                <a:sym typeface="Jost Regular Medium"/>
              </a:defRPr>
            </a:pPr>
            <a:r>
              <a:t>BİLGİSAYAR</a:t>
            </a:r>
            <a:br/>
            <a:r>
              <a:t>MÜHENDİSLİĞİ</a:t>
            </a:r>
          </a:p>
        </p:txBody>
      </p:sp>
      <p:sp>
        <p:nvSpPr>
          <p:cNvPr id="130" name="Slayt Numarası Yer Tutucusu 9"/>
          <p:cNvSpPr txBox="1"/>
          <p:nvPr>
            <p:ph type="sldNum" sz="quarter" idx="4294967295"/>
          </p:nvPr>
        </p:nvSpPr>
        <p:spPr>
          <a:xfrm>
            <a:off x="4439468" y="6092807"/>
            <a:ext cx="265060" cy="4150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7850" y="872453"/>
            <a:ext cx="2139503" cy="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-12700" y="6508940"/>
            <a:ext cx="9169400" cy="362227"/>
          </a:xfrm>
          <a:prstGeom prst="rect">
            <a:avLst/>
          </a:prstGeom>
          <a:solidFill>
            <a:srgbClr val="1F3D7D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162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20107" y="6672882"/>
            <a:ext cx="4903786" cy="34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95271" y="191142"/>
            <a:ext cx="2553458" cy="841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