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44F2-6AC0-433D-A0A1-6AA7D36D93D0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5AE3-DE85-40C7-AC23-638912898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7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D23C-6E58-4E96-9D7F-B77BB9531ABF}" type="datetime1">
              <a:rPr lang="tr-TR" smtClean="0"/>
              <a:t>26.06.2018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7F0-B7A5-4DB6-BA5B-47D29B65EE11}" type="datetime1">
              <a:rPr lang="tr-TR" smtClean="0"/>
              <a:t>26.06.2018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DADD-9727-42CF-9811-31D46D9C31AD}" type="datetime1">
              <a:rPr lang="tr-TR" smtClean="0"/>
              <a:t>26.06.2018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452B-0379-431D-8DDE-7F1E470CACB7}" type="datetime1">
              <a:rPr lang="tr-TR" smtClean="0"/>
              <a:t>26.06.2018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1A1F-1835-433F-8BEB-A8C9B5D0A298}" type="datetime1">
              <a:rPr lang="tr-TR" smtClean="0"/>
              <a:t>26.06.2018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C81C-2758-4910-A286-BE23569770E2}" type="datetime1">
              <a:rPr lang="tr-TR" smtClean="0"/>
              <a:t>26.06.2018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F40A-9466-4064-93E5-B7192755449D}" type="datetime1">
              <a:rPr lang="tr-TR" smtClean="0"/>
              <a:t>26.06.2018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A2CE-32E2-4E61-A0A8-CC2C128758C4}" type="datetime1">
              <a:rPr lang="tr-TR" smtClean="0"/>
              <a:t>26.06.2018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2317-94CD-4282-A498-9A2CE601CA86}" type="datetime1">
              <a:rPr lang="tr-TR" smtClean="0"/>
              <a:t>26.06.2018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5002-B727-4D27-AC5E-232FCD0C1AED}" type="datetime1">
              <a:rPr lang="tr-TR" smtClean="0"/>
              <a:t>26.06.2018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6D8-4161-4CC5-B316-4C61C4157119}" type="datetime1">
              <a:rPr lang="tr-TR" smtClean="0"/>
              <a:t>26.06.2018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74D0-7327-4570-AF49-33276A653539}" type="datetime1">
              <a:rPr lang="tr-TR" smtClean="0"/>
              <a:t>26.06.2018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" y="0"/>
            <a:ext cx="913852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rya\Desktop\SUN\atilim_kurumsal_logo_kullanimi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36" y="764704"/>
            <a:ext cx="2625456" cy="16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rya\Desktop\SUN\siluet_s_mavi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4" y="4879316"/>
            <a:ext cx="7272808" cy="1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ya\Desktop\SUN\kirmiz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6359660"/>
            <a:ext cx="9165506" cy="4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3"/>
          <p:cNvSpPr txBox="1">
            <a:spLocks/>
          </p:cNvSpPr>
          <p:nvPr/>
        </p:nvSpPr>
        <p:spPr>
          <a:xfrm>
            <a:off x="793812" y="2564904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BİLGİSAYAR MÜHENDİSLİĞİ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Başlık 3"/>
          <p:cNvSpPr txBox="1">
            <a:spLocks/>
          </p:cNvSpPr>
          <p:nvPr/>
        </p:nvSpPr>
        <p:spPr>
          <a:xfrm>
            <a:off x="793812" y="3312418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Konusu / Sunumu Yapan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" y="0"/>
            <a:ext cx="913852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erya\Desktop\SUN\siluet_s_mavi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4" y="4879316"/>
            <a:ext cx="7272808" cy="1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ya\Desktop\SUN\kirmiz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6359660"/>
            <a:ext cx="9165506" cy="4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3"/>
          <p:cNvSpPr txBox="1">
            <a:spLocks/>
          </p:cNvSpPr>
          <p:nvPr/>
        </p:nvSpPr>
        <p:spPr>
          <a:xfrm>
            <a:off x="793812" y="2564904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BİLGİSAYAR MÜHENDİSLİĞİ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Başlık 3"/>
          <p:cNvSpPr txBox="1">
            <a:spLocks/>
          </p:cNvSpPr>
          <p:nvPr/>
        </p:nvSpPr>
        <p:spPr>
          <a:xfrm>
            <a:off x="793812" y="3312418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Konusu / Sunumu Yapan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rya\Desktop\SUN\atilim_kurumsal_logo_kullanimi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75" y="1598429"/>
            <a:ext cx="3369100" cy="7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4831185" y="1322429"/>
            <a:ext cx="0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148064" y="137113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PARTNER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LOGO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ya\Desktop\SUN\home-v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" y="0"/>
            <a:ext cx="9142873" cy="6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ya\Desktop\SUN\a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83359"/>
            <a:ext cx="7326313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ya\Desktop\SUN\home-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2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899592" y="1772816"/>
            <a:ext cx="7416824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YAZILAR BURAYA</a:t>
            </a:r>
            <a:endParaRPr lang="tr-T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697"/>
            <a:ext cx="3195887" cy="6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9140"/>
            <a:ext cx="2376263" cy="55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aşlık 1"/>
          <p:cNvSpPr txBox="1">
            <a:spLocks/>
          </p:cNvSpPr>
          <p:nvPr/>
        </p:nvSpPr>
        <p:spPr>
          <a:xfrm>
            <a:off x="6446440" y="366099"/>
            <a:ext cx="2446040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BİLGİSAYAR</a:t>
            </a:r>
            <a:b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MÜHENDİSLİĞİ</a:t>
            </a:r>
            <a:endParaRPr kumimoji="0" lang="tr-TR" sz="1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3" name="Düz Bağlayıcı 12"/>
          <p:cNvCxnSpPr/>
          <p:nvPr/>
        </p:nvCxnSpPr>
        <p:spPr>
          <a:xfrm>
            <a:off x="8892480" y="377230"/>
            <a:ext cx="0" cy="509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>
          <a:xfrm>
            <a:off x="4252032" y="6189746"/>
            <a:ext cx="621432" cy="365125"/>
          </a:xfrm>
        </p:spPr>
        <p:txBody>
          <a:bodyPr/>
          <a:lstStyle/>
          <a:p>
            <a:pPr algn="ctr"/>
            <a:fld id="{F302176B-0E47-46AC-8F43-DAB4B8A37D06}" type="slidenum">
              <a:rPr lang="tr-TR" smtClean="0">
                <a:solidFill>
                  <a:schemeClr val="bg1"/>
                </a:solidFill>
              </a:rPr>
              <a:pPr algn="ctr"/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ya\Desktop\SUN\home-v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" y="0"/>
            <a:ext cx="9142873" cy="6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ya\Desktop\SUN\a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83359"/>
            <a:ext cx="7326313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ya\Desktop\SUN\home-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2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rya\Desktop\SUN\atilim_kurumsal_logo_kullanimi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5" y="357835"/>
            <a:ext cx="1009384" cy="6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899592" y="1772816"/>
            <a:ext cx="7416824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YAZILAR BURAYA</a:t>
            </a:r>
            <a:endParaRPr lang="tr-T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1403648" y="405036"/>
            <a:ext cx="1728192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BİLGİSAYAR</a:t>
            </a:r>
            <a:b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MÜHENDİSLİĞİ</a:t>
            </a:r>
            <a:endParaRPr kumimoji="0" lang="tr-TR" sz="1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1259632" y="368697"/>
            <a:ext cx="0" cy="676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Başlık 1"/>
          <p:cNvSpPr txBox="1">
            <a:spLocks/>
          </p:cNvSpPr>
          <p:nvPr/>
        </p:nvSpPr>
        <p:spPr>
          <a:xfrm>
            <a:off x="7704906" y="397905"/>
            <a:ext cx="1223020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3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endParaRPr kumimoji="0" lang="tr-TR" sz="1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697"/>
            <a:ext cx="3195887" cy="6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279359" y="6189746"/>
            <a:ext cx="586408" cy="365125"/>
          </a:xfrm>
        </p:spPr>
        <p:txBody>
          <a:bodyPr/>
          <a:lstStyle/>
          <a:p>
            <a:pPr algn="ctr"/>
            <a:fld id="{F302176B-0E47-46AC-8F43-DAB4B8A37D06}" type="slidenum">
              <a:rPr lang="tr-TR" smtClean="0">
                <a:solidFill>
                  <a:schemeClr val="bg1"/>
                </a:solidFill>
              </a:rPr>
              <a:pPr algn="ctr"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</Words>
  <Application>Microsoft Office PowerPoint</Application>
  <PresentationFormat>Ekran Gösterisi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Derya</dc:creator>
  <cp:lastModifiedBy>Derya</cp:lastModifiedBy>
  <cp:revision>5</cp:revision>
  <dcterms:created xsi:type="dcterms:W3CDTF">2018-06-26T12:17:57Z</dcterms:created>
  <dcterms:modified xsi:type="dcterms:W3CDTF">2018-06-26T12:54:07Z</dcterms:modified>
</cp:coreProperties>
</file>