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9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3" r:id="rId20"/>
    <p:sldId id="274" r:id="rId21"/>
    <p:sldId id="275" r:id="rId22"/>
    <p:sldId id="280" r:id="rId23"/>
    <p:sldId id="279" r:id="rId24"/>
    <p:sldId id="294" r:id="rId25"/>
    <p:sldId id="276" r:id="rId26"/>
    <p:sldId id="295" r:id="rId27"/>
    <p:sldId id="277" r:id="rId28"/>
    <p:sldId id="278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6" r:id="rId39"/>
    <p:sldId id="291" r:id="rId40"/>
    <p:sldId id="297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70"/>
    <p:restoredTop sz="94674"/>
  </p:normalViewPr>
  <p:slideViewPr>
    <p:cSldViewPr>
      <p:cViewPr varScale="1">
        <p:scale>
          <a:sx n="124" d="100"/>
          <a:sy n="124" d="100"/>
        </p:scale>
        <p:origin x="24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144F2-6AC0-433D-A0A1-6AA7D36D93D0}" type="datetimeFigureOut">
              <a:rPr lang="tr-TR" smtClean="0"/>
              <a:t>1.03.2019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5AE3-DE85-40C7-AC23-638912898C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77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D23C-6E58-4E96-9D7F-B77BB9531ABF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F7F0-B7A5-4DB6-BA5B-47D29B65EE11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DADD-9727-42CF-9811-31D46D9C31AD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452B-0379-431D-8DDE-7F1E470CACB7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1A1F-1835-433F-8BEB-A8C9B5D0A298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C81C-2758-4910-A286-BE23569770E2}" type="datetime1">
              <a:rPr lang="tr-TR" smtClean="0"/>
              <a:t>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F40A-9466-4064-93E5-B7192755449D}" type="datetime1">
              <a:rPr lang="tr-TR" smtClean="0"/>
              <a:t>1.03.2019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A2CE-32E2-4E61-A0A8-CC2C128758C4}" type="datetime1">
              <a:rPr lang="tr-TR" smtClean="0"/>
              <a:t>1.03.2019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317-94CD-4282-A498-9A2CE601CA86}" type="datetime1">
              <a:rPr lang="tr-TR" smtClean="0"/>
              <a:t>1.03.2019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5002-B727-4D27-AC5E-232FCD0C1AED}" type="datetime1">
              <a:rPr lang="tr-TR" smtClean="0"/>
              <a:t>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A76D8-4161-4CC5-B316-4C61C4157119}" type="datetime1">
              <a:rPr lang="tr-TR" smtClean="0"/>
              <a:t>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74D0-7327-4570-AF49-33276A653539}" type="datetime1">
              <a:rPr lang="tr-TR" smtClean="0"/>
              <a:t>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3377DAB-975F-1A48-B51C-E10A32DB7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27"/>
            <a:ext cx="9144000" cy="66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3790FF-D28F-1D48-B3C9-719E0DEC4F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980728"/>
            <a:ext cx="9892066" cy="53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4F502B-B81C-554D-9DD0-F83A2FC31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980728"/>
            <a:ext cx="10213329" cy="55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7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F20273-22FC-B345-8971-5992C892A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980728"/>
            <a:ext cx="10148988" cy="54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F0DBCC4-3221-1B42-9133-B60783A55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85" y="1090835"/>
            <a:ext cx="9738633" cy="527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3C1CAE9-EEF3-4F45-8E1A-1482E5595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980728"/>
            <a:ext cx="10116117" cy="54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20729F-6389-0945-AC7D-52EEA954E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11" y="980728"/>
            <a:ext cx="10116117" cy="54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0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6B451F-FFD4-3147-9E40-CE96F1638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" y="1224136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38C36B-3AA9-EA4C-9C70-37D2CD3EC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046710"/>
            <a:ext cx="10009112" cy="54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0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BD49A23-417A-7C44-AE0B-3984A90DC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953687"/>
            <a:ext cx="9671208" cy="52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322138-FDB8-3047-ADC8-39D1D5143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B09E74D-E6A2-0641-A424-0C479E034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27"/>
            <a:ext cx="9144000" cy="66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3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3793967-0F92-7246-A99C-E9029D5348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165908"/>
            <a:ext cx="9616427" cy="52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2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02A0012-91BE-7C4A-8967-C7F19D543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75" y="1125496"/>
            <a:ext cx="9574727" cy="51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D97C262-AD49-0940-A96F-20CE671C4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597" y="1124744"/>
            <a:ext cx="9655593" cy="52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7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CC1680-ADFD-6E4C-918A-0FB84C5A9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144703"/>
            <a:ext cx="9655593" cy="52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0788A2C-74D0-F54C-82D3-F3B1845DC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684F7C4-E56C-4645-A896-09AFF96E6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3077"/>
            <a:ext cx="9284456" cy="50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3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48750A3-94C2-9348-A574-58224024D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72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1A2834F-CB2C-8F4C-8AB7-90652C51D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124744"/>
            <a:ext cx="9668230" cy="52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124750-593F-2948-B1DE-D8F41D50B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386" y="1124744"/>
            <a:ext cx="9655593" cy="52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C8C88ED-A932-8B4C-9BB7-E0D8E2EF5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26" y="1336549"/>
            <a:ext cx="9322326" cy="50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2381BF-6A1A-5640-85B3-6D6C212C7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87050"/>
            <a:ext cx="8712968" cy="47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4191E72-4845-7946-AE2F-A4A2643CC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26" y="1336999"/>
            <a:ext cx="9253908" cy="50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7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461E940-798E-BF4A-9FA2-B02294366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2238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19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707353-0C5E-3948-BD2B-6DDF6FECB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20331"/>
            <a:ext cx="8283848" cy="4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2C2B9F-564D-514B-8EA7-74572A30F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67" y="1052986"/>
            <a:ext cx="9824998" cy="531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460568B-91F6-204D-ABFB-619297E3E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24136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9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FA1ED4B-50AA-C342-815B-5F44CC169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30" y="1196752"/>
            <a:ext cx="9433048" cy="51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5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0C7F865-6DD4-AA4F-B6E3-C96970FB1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0002"/>
            <a:ext cx="9614273" cy="52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5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4A90F61-258A-574F-8535-E1E050CE5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1201464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27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931D20-293F-B645-A977-71CB8E097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" y="108592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2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8330B79-69B9-C747-BF03-9ADDE599D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3" y="1222099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4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E1EB37-2964-3F43-8EA0-9ED89A8B6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24136"/>
            <a:ext cx="8644470" cy="46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10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40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2C0459B-25CE-374D-81D4-130C21DE1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" y="1336999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3B5484-A757-0E48-A23F-AB859DA17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" y="1336999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EBD5C1-D0D2-FD4D-B88F-0156E3FD1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1FFE8DF-2203-1D46-B6B3-57E5AE4C0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61"/>
            <a:ext cx="9144000" cy="609467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1715455-13A0-7B4D-B955-88FA3A5D2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" y="612918"/>
            <a:ext cx="8640959" cy="57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D4122C-6FBB-484B-85F6-12FDA1C98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" y="1097393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A7723F-ED32-1347-9062-358E3C44B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65" y="980728"/>
            <a:ext cx="10166593" cy="55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075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40</Words>
  <Application>Microsoft Macintosh PowerPoint</Application>
  <PresentationFormat>Ekran Gösterisi (4:3)</PresentationFormat>
  <Paragraphs>40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3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Derya</dc:creator>
  <cp:lastModifiedBy>Microsoft Office Kullanıcısı</cp:lastModifiedBy>
  <cp:revision>77</cp:revision>
  <dcterms:created xsi:type="dcterms:W3CDTF">2018-06-26T12:17:57Z</dcterms:created>
  <dcterms:modified xsi:type="dcterms:W3CDTF">2019-03-01T07:43:13Z</dcterms:modified>
</cp:coreProperties>
</file>