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7" r:id="rId6"/>
    <p:sldId id="259" r:id="rId7"/>
    <p:sldId id="261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B4855"/>
    <a:srgbClr val="1F3D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51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BB258-B6A7-4CFA-84F8-DFE61DF65DE5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C859-4C6E-4F02-BF5A-A1DD03071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31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4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73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83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42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4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43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513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39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6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8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MÜBAK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F460-B5BD-478F-AD9B-CBD22D91A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782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861625" y="1085063"/>
            <a:ext cx="6804537" cy="1842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1F3D7C"/>
                </a:solidFill>
              </a:rPr>
              <a:t>TITLE OF THE MANUSCRIPT</a:t>
            </a:r>
            <a:endParaRPr lang="tr-TR" sz="40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Engineering Facul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Metin kutusu 3">
            <a:extLst>
              <a:ext uri="{FF2B5EF4-FFF2-40B4-BE49-F238E27FC236}">
                <a16:creationId xmlns:a16="http://schemas.microsoft.com/office/drawing/2014/main" xmlns="" id="{BED75B75-24C0-8150-B414-AB050C2F0009}"/>
              </a:ext>
            </a:extLst>
          </p:cNvPr>
          <p:cNvSpPr txBox="1"/>
          <p:nvPr/>
        </p:nvSpPr>
        <p:spPr>
          <a:xfrm>
            <a:off x="982579" y="2826643"/>
            <a:ext cx="10226842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de-DE" sz="2400" baseline="30000" dirty="0"/>
              <a:t>1*</a:t>
            </a:r>
            <a:r>
              <a:rPr lang="de-DE" sz="2400" dirty="0"/>
              <a:t>Author Name Surname, </a:t>
            </a:r>
            <a:r>
              <a:rPr lang="de-DE" sz="2400" baseline="30000" dirty="0"/>
              <a:t>2</a:t>
            </a:r>
            <a:r>
              <a:rPr lang="de-DE" sz="2400" dirty="0"/>
              <a:t>Author Name Surname, </a:t>
            </a:r>
            <a:r>
              <a:rPr lang="de-DE" sz="2400" baseline="30000" dirty="0"/>
              <a:t>3</a:t>
            </a:r>
            <a:r>
              <a:rPr lang="de-DE" sz="2400" dirty="0"/>
              <a:t>Author Name Surname, </a:t>
            </a:r>
            <a:r>
              <a:rPr lang="de-DE" sz="2400" baseline="30000" dirty="0"/>
              <a:t>1</a:t>
            </a:r>
            <a:r>
              <a:rPr lang="de-DE" sz="2400" dirty="0"/>
              <a:t>Author Name Surname (Academic Advisor) </a:t>
            </a:r>
            <a:endParaRPr lang="tr-T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tr-T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 </a:t>
            </a: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 </a:t>
            </a:r>
          </a:p>
          <a:p>
            <a:pPr algn="ctr">
              <a:spcAft>
                <a:spcPts val="800"/>
              </a:spcAft>
            </a:pPr>
            <a:r>
              <a:rPr lang="en-US" sz="1600" baseline="30000" dirty="0"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ea typeface="Calibri" panose="020F0502020204030204" pitchFamily="34" charset="0"/>
                <a:cs typeface="Arial" panose="020B0604020202020204" pitchFamily="34" charset="0"/>
              </a:rPr>
              <a:t>Affiliation (University, Faculty, Dept.), Address, City</a:t>
            </a:r>
            <a:endParaRPr lang="tr-TR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252890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0830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ACKNOWLEDGEMENT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224" y="3078353"/>
            <a:ext cx="10515600" cy="1338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If there is any institution/organization support within the scope of the work presented, the name of the institution/organization should be mentioned under the title "Acknowledgement" in the presentation.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365F4837-F00C-5C86-A263-B043EE639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B44B8DBC-B1F7-BEBB-AA82-629CD939663D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421401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elenit augue duis dolore te feugait"/>
          <p:cNvSpPr txBox="1">
            <a:spLocks/>
          </p:cNvSpPr>
          <p:nvPr/>
        </p:nvSpPr>
        <p:spPr>
          <a:xfrm>
            <a:off x="2923171" y="2412702"/>
            <a:ext cx="6804537" cy="2519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000" b="1" dirty="0">
              <a:solidFill>
                <a:srgbClr val="1F3D7C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1F3D7C"/>
                </a:solidFill>
              </a:rPr>
              <a:t>THANK YOU…</a:t>
            </a:r>
            <a:endParaRPr lang="tr-TR" sz="5400" dirty="0">
              <a:solidFill>
                <a:srgbClr val="1F3D7C"/>
              </a:solidFill>
              <a:latin typeface="Optima" panose="02000503060000020004" pitchFamily="2" charset="0"/>
              <a:ea typeface="Noteworthy Light" panose="02000400000000000000" pitchFamily="2" charset="0"/>
              <a:cs typeface="Verdana" panose="020B0604030504040204" pitchFamily="34" charset="0"/>
            </a:endParaRPr>
          </a:p>
        </p:txBody>
      </p:sp>
      <p:pic>
        <p:nvPicPr>
          <p:cNvPr id="2" name="Picture 2" descr="Engineering Faculty">
            <a:extLst>
              <a:ext uri="{FF2B5EF4-FFF2-40B4-BE49-F238E27FC236}">
                <a16:creationId xmlns:a16="http://schemas.microsoft.com/office/drawing/2014/main" xmlns="" id="{77FFBC8F-D7A2-86F0-0DFA-36E363191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79B4265-6D7E-5B9E-DF47-F5BBF3CB1AF3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402019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1F3D7C"/>
                </a:solidFill>
              </a:rPr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</a:t>
            </a:r>
          </a:p>
          <a:p>
            <a:pPr marL="0" indent="0">
              <a:buNone/>
            </a:pPr>
            <a:r>
              <a:rPr lang="en-US" sz="2400" dirty="0"/>
              <a:t>2.</a:t>
            </a:r>
          </a:p>
          <a:p>
            <a:pPr marL="0" indent="0">
              <a:buNone/>
            </a:pPr>
            <a:r>
              <a:rPr lang="en-US" sz="2400" dirty="0"/>
              <a:t>3.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E451CA68-0BC6-0C6F-CC7F-4847B21A8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9ED8552B-6C4F-9314-C2FD-6330E40EE4C8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324998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Introducing your topic, providing background information -Literature Review- that forms the basis of your study.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894C564E-8D15-CFCF-FD08-EAC2CDE3E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262A6033-6DDB-8169-4793-BCFFB9C3DE3F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153122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RELATED 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Review the relevant literature/ studies related to your topic.</a:t>
            </a:r>
          </a:p>
          <a:p>
            <a:r>
              <a:rPr lang="en-US" sz="2400" dirty="0"/>
              <a:t>Highlight the gaps that your study aims to address.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96527E0E-144E-A29A-31B0-574AC4938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D4543BFA-4C1F-105B-0D08-EE2A6496B93A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311917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AIM OF THE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AB5B0812-4B78-ED3A-6D5A-F708A3B2D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B6983A81-2DAC-F3A2-EF5D-0AD921179FD2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338681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METHODOLOGY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Outline the methods you used to conduct your research.</a:t>
            </a:r>
          </a:p>
          <a:p>
            <a:r>
              <a:rPr lang="en-US" sz="2400" dirty="0"/>
              <a:t>Research questions / Hypothesis of the study.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0AFF9C51-C76E-5376-9CCE-2C30927E6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601C3AEC-2030-7D0C-3B73-584C3B55D9F2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411864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RESULTS &amp; DISCUSSION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Presentation of the results obtained in the study (table, figure, etc.)</a:t>
            </a:r>
            <a:endParaRPr lang="tr-TR" sz="2400" dirty="0"/>
          </a:p>
          <a:p>
            <a:r>
              <a:rPr lang="en-US" sz="2400" dirty="0" err="1" smtClean="0"/>
              <a:t>Interpre</a:t>
            </a:r>
            <a:r>
              <a:rPr lang="tr-TR" sz="2400" smtClean="0"/>
              <a:t>t</a:t>
            </a:r>
            <a:r>
              <a:rPr lang="en-US" sz="2400" smtClean="0"/>
              <a:t> </a:t>
            </a:r>
            <a:r>
              <a:rPr lang="en-US" sz="2400" dirty="0"/>
              <a:t>the results and discuss their implications.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F813C83A-A5C2-D43D-832F-C3D2F4F84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C0772EB4-9E1A-6646-9EA2-20C90E5219A1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394141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CONCLUSION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Significance of the Study and Contributions</a:t>
            </a:r>
          </a:p>
          <a:p>
            <a:r>
              <a:rPr lang="en-US" sz="2400" dirty="0"/>
              <a:t>Limitations</a:t>
            </a:r>
          </a:p>
          <a:p>
            <a:r>
              <a:rPr lang="en-US" sz="2400" dirty="0"/>
              <a:t>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699C4954-3E9C-F56B-BEFE-50C32D5E7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A70BD3D7-0DBA-F968-97F4-65CB9E06D1D1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17858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7961"/>
            <a:ext cx="10515600" cy="782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1F3D7C"/>
                </a:solidFill>
              </a:rPr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IEEE numbered style for your references [1], [2],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MÜBAK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F460-B5BD-478F-AD9B-CBD22D91AB3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Engineering Faculty">
            <a:extLst>
              <a:ext uri="{FF2B5EF4-FFF2-40B4-BE49-F238E27FC236}">
                <a16:creationId xmlns:a16="http://schemas.microsoft.com/office/drawing/2014/main" xmlns="" id="{037DA487-87FB-FA71-FA65-034A5EFAE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264" y="69159"/>
            <a:ext cx="2325232" cy="45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EECD76F4-D305-58CD-065D-3C2A064908E4}"/>
              </a:ext>
            </a:extLst>
          </p:cNvPr>
          <p:cNvSpPr txBox="1"/>
          <p:nvPr/>
        </p:nvSpPr>
        <p:spPr>
          <a:xfrm>
            <a:off x="10472693" y="63964"/>
            <a:ext cx="1468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B4855"/>
                </a:solidFill>
              </a:rPr>
              <a:t>LOGO OF YOUR INSTITUTION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2243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293</Words>
  <Application>Microsoft Office PowerPoint</Application>
  <PresentationFormat>Custom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OUTLINE</vt:lpstr>
      <vt:lpstr>INTRODUCTION</vt:lpstr>
      <vt:lpstr>RELATED WORK</vt:lpstr>
      <vt:lpstr>AIM OF THE STUDY</vt:lpstr>
      <vt:lpstr>METHODOLOGY</vt:lpstr>
      <vt:lpstr>RESULTS &amp; DISCUSSION</vt:lpstr>
      <vt:lpstr>CONCLUSION</vt:lpstr>
      <vt:lpstr>REFERENCES</vt:lpstr>
      <vt:lpstr>ACKNOWLEDGEMENT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SIMLAB</cp:lastModifiedBy>
  <cp:revision>12</cp:revision>
  <dcterms:created xsi:type="dcterms:W3CDTF">2024-04-22T14:38:34Z</dcterms:created>
  <dcterms:modified xsi:type="dcterms:W3CDTF">2024-04-23T12:25:40Z</dcterms:modified>
</cp:coreProperties>
</file>