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7" r:id="rId6"/>
    <p:sldId id="259" r:id="rId7"/>
    <p:sldId id="261" r:id="rId8"/>
    <p:sldId id="263" r:id="rId9"/>
    <p:sldId id="265" r:id="rId10"/>
    <p:sldId id="266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4855"/>
    <a:srgbClr val="1F3D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5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5BB258-B6A7-4CFA-84F8-DFE61DF65DE5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3AC859-4C6E-4F02-BF5A-A1DD03071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10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464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736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56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39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42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0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309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136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39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652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838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MÜBAK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23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elenit augue duis dolore te feugait"/>
          <p:cNvSpPr txBox="1">
            <a:spLocks/>
          </p:cNvSpPr>
          <p:nvPr/>
        </p:nvSpPr>
        <p:spPr>
          <a:xfrm>
            <a:off x="2861625" y="1085063"/>
            <a:ext cx="6804537" cy="18427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4000" b="1" dirty="0">
              <a:solidFill>
                <a:srgbClr val="1F3D7C"/>
              </a:solidFill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1F3D7C"/>
                </a:solidFill>
              </a:rPr>
              <a:t>TITLE OF THE MANUSCRIPT</a:t>
            </a:r>
            <a:endParaRPr lang="tr-TR" sz="4000" dirty="0">
              <a:solidFill>
                <a:srgbClr val="1F3D7C"/>
              </a:solidFill>
              <a:latin typeface="Optima" panose="02000503060000020004" pitchFamily="2" charset="0"/>
              <a:ea typeface="Noteworthy Light" panose="02000400000000000000" pitchFamily="2" charset="0"/>
              <a:cs typeface="Verdan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1264" y="85756"/>
            <a:ext cx="2325232" cy="42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Metin kutusu 3">
            <a:extLst>
              <a:ext uri="{FF2B5EF4-FFF2-40B4-BE49-F238E27FC236}">
                <a16:creationId xmlns:a16="http://schemas.microsoft.com/office/drawing/2014/main" id="{BED75B75-24C0-8150-B414-AB050C2F0009}"/>
              </a:ext>
            </a:extLst>
          </p:cNvPr>
          <p:cNvSpPr txBox="1"/>
          <p:nvPr/>
        </p:nvSpPr>
        <p:spPr>
          <a:xfrm>
            <a:off x="982579" y="2826643"/>
            <a:ext cx="10226842" cy="2472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800"/>
              </a:spcAft>
            </a:pPr>
            <a:r>
              <a:rPr lang="de-DE" sz="2400" baseline="30000" dirty="0"/>
              <a:t>1*</a:t>
            </a:r>
            <a:r>
              <a:rPr lang="de-DE" sz="2400" dirty="0"/>
              <a:t>Author Name Surname, </a:t>
            </a:r>
            <a:r>
              <a:rPr lang="de-DE" sz="2400" baseline="30000" dirty="0"/>
              <a:t>2</a:t>
            </a:r>
            <a:r>
              <a:rPr lang="de-DE" sz="2400" dirty="0"/>
              <a:t>Author Name Surname, </a:t>
            </a:r>
            <a:r>
              <a:rPr lang="de-DE" sz="2400" baseline="30000" dirty="0"/>
              <a:t>3</a:t>
            </a:r>
            <a:r>
              <a:rPr lang="de-DE" sz="2400" dirty="0"/>
              <a:t>Author Name Surname, </a:t>
            </a:r>
            <a:r>
              <a:rPr lang="de-DE" sz="2400" baseline="30000" dirty="0"/>
              <a:t>1</a:t>
            </a:r>
            <a:r>
              <a:rPr lang="de-DE" sz="2400" dirty="0"/>
              <a:t>Author Name Surname (Academic Advisor) </a:t>
            </a:r>
            <a:endParaRPr lang="tr-TR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tr-T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US" sz="1600" baseline="30000" dirty="0"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1600" dirty="0">
                <a:ea typeface="Calibri" panose="020F0502020204030204" pitchFamily="34" charset="0"/>
                <a:cs typeface="Arial" panose="020B0604020202020204" pitchFamily="34" charset="0"/>
              </a:rPr>
              <a:t>Affiliation (University, Faculty, Dept.), Address, City </a:t>
            </a:r>
          </a:p>
          <a:p>
            <a:pPr algn="ctr">
              <a:spcAft>
                <a:spcPts val="800"/>
              </a:spcAft>
            </a:pPr>
            <a:r>
              <a:rPr lang="en-US" sz="1600" baseline="30000" dirty="0"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1600" dirty="0">
                <a:ea typeface="Calibri" panose="020F0502020204030204" pitchFamily="34" charset="0"/>
                <a:cs typeface="Arial" panose="020B0604020202020204" pitchFamily="34" charset="0"/>
              </a:rPr>
              <a:t>Affiliation (University, Faculty, Dept.), Address, City </a:t>
            </a:r>
          </a:p>
          <a:p>
            <a:pPr algn="ctr">
              <a:spcAft>
                <a:spcPts val="800"/>
              </a:spcAft>
            </a:pPr>
            <a:r>
              <a:rPr lang="en-US" sz="1600" baseline="30000" dirty="0"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n-US" sz="1600" dirty="0">
                <a:ea typeface="Calibri" panose="020F0502020204030204" pitchFamily="34" charset="0"/>
                <a:cs typeface="Arial" panose="020B0604020202020204" pitchFamily="34" charset="0"/>
              </a:rPr>
              <a:t>Affiliation (University, Faculty, Dept.), Address, City</a:t>
            </a:r>
            <a:endParaRPr lang="tr-TR" sz="1100" dirty="0"/>
          </a:p>
        </p:txBody>
      </p:sp>
      <p:sp>
        <p:nvSpPr>
          <p:cNvPr id="3" name="TextBox 2"/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B4855"/>
                </a:solidFill>
              </a:rPr>
              <a:t>LOGO OF YOUR INSTITUTION</a:t>
            </a:r>
          </a:p>
        </p:txBody>
      </p:sp>
    </p:spTree>
    <p:extLst>
      <p:ext uri="{BB962C8B-B14F-4D97-AF65-F5344CB8AC3E}">
        <p14:creationId xmlns:p14="http://schemas.microsoft.com/office/powerpoint/2010/main" val="2528901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60830"/>
            <a:ext cx="10515600" cy="78272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1F3D7C"/>
                </a:solidFill>
              </a:rPr>
              <a:t>ACKNOWLEDGEMENT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224" y="3078353"/>
            <a:ext cx="10515600" cy="13381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/>
              <a:t>If there is any institution/organization support within the scope of the work presented, the name of the institution/organization should be mentioned under the title "Acknowledgement" in the presentation.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B44B8DBC-B1F7-BEBB-AA82-629CD939663D}"/>
              </a:ext>
            </a:extLst>
          </p:cNvPr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B4855"/>
                </a:solidFill>
              </a:rPr>
              <a:t>LOGO OF YOUR INSTITUTION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15A0AFDD-9785-64A5-DF50-CD9FD81004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1264" y="85756"/>
            <a:ext cx="2325232" cy="42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014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0" name="delenit augue duis dolore te feugait"/>
          <p:cNvSpPr txBox="1">
            <a:spLocks/>
          </p:cNvSpPr>
          <p:nvPr/>
        </p:nvSpPr>
        <p:spPr>
          <a:xfrm>
            <a:off x="2923171" y="2412702"/>
            <a:ext cx="6804537" cy="25197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4000" b="1" dirty="0">
              <a:solidFill>
                <a:srgbClr val="1F3D7C"/>
              </a:solidFill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rgbClr val="1F3D7C"/>
                </a:solidFill>
              </a:rPr>
              <a:t>THANK YOU…</a:t>
            </a:r>
            <a:endParaRPr lang="tr-TR" sz="5400" dirty="0">
              <a:solidFill>
                <a:srgbClr val="1F3D7C"/>
              </a:solidFill>
              <a:latin typeface="Optima" panose="02000503060000020004" pitchFamily="2" charset="0"/>
              <a:ea typeface="Noteworthy Light" panose="02000400000000000000" pitchFamily="2" charset="0"/>
              <a:cs typeface="Verdan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9B4265-6D7E-5B9E-DF47-F5BBF3CB1AF3}"/>
              </a:ext>
            </a:extLst>
          </p:cNvPr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B4855"/>
                </a:solidFill>
              </a:rPr>
              <a:t>LOGO OF YOUR INSTITUTION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E3C0038C-36C3-83CB-6534-86E9903F96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1264" y="85756"/>
            <a:ext cx="2325232" cy="42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198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7961"/>
            <a:ext cx="10515600" cy="782727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1F3D7C"/>
                </a:solidFill>
              </a:rPr>
              <a:t>OUTLINE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1.</a:t>
            </a:r>
          </a:p>
          <a:p>
            <a:pPr marL="0" indent="0">
              <a:buNone/>
            </a:pPr>
            <a:r>
              <a:rPr lang="en-US" sz="2400" dirty="0"/>
              <a:t>2.</a:t>
            </a:r>
          </a:p>
          <a:p>
            <a:pPr marL="0" indent="0">
              <a:buNone/>
            </a:pPr>
            <a:r>
              <a:rPr lang="en-US" sz="2400" dirty="0"/>
              <a:t>3.</a:t>
            </a:r>
          </a:p>
          <a:p>
            <a:pPr marL="0" indent="0">
              <a:buNone/>
            </a:pP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9ED8552B-6C4F-9314-C2FD-6330E40EE4C8}"/>
              </a:ext>
            </a:extLst>
          </p:cNvPr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B4855"/>
                </a:solidFill>
              </a:rPr>
              <a:t>LOGO OF YOUR INSTITUTION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7610E2DB-2DC8-D30F-6826-36DB60C1B1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1264" y="85756"/>
            <a:ext cx="2325232" cy="42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983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7961"/>
            <a:ext cx="10515600" cy="78272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1F3D7C"/>
                </a:solidFill>
              </a:rPr>
              <a:t>INTRODUCTION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4785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Introducing your topic, providing background information -Literature Review- that forms the basis of your study.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262A6033-6DDB-8169-4793-BCFFB9C3DE3F}"/>
              </a:ext>
            </a:extLst>
          </p:cNvPr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B4855"/>
                </a:solidFill>
              </a:rPr>
              <a:t>LOGO OF YOUR INSTITUTION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FEA1FADB-B905-D065-B935-B7F6F6D52D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1264" y="85756"/>
            <a:ext cx="2325232" cy="42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226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7961"/>
            <a:ext cx="10515600" cy="78272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1F3D7C"/>
                </a:solidFill>
              </a:rPr>
              <a:t>RELATED WORK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Review the relevant literature/ studies related to your topic.</a:t>
            </a:r>
          </a:p>
          <a:p>
            <a:r>
              <a:rPr lang="en-US" sz="2400" dirty="0"/>
              <a:t>Highlight the gaps that your study aims to address.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D4543BFA-4C1F-105B-0D08-EE2A6496B93A}"/>
              </a:ext>
            </a:extLst>
          </p:cNvPr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B4855"/>
                </a:solidFill>
              </a:rPr>
              <a:t>LOGO OF YOUR INSTITUTION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78D423F0-72F6-1429-4A05-F1E20754C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1264" y="85756"/>
            <a:ext cx="2325232" cy="42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9179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7961"/>
            <a:ext cx="10515600" cy="78272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1F3D7C"/>
                </a:solidFill>
              </a:rPr>
              <a:t>AIM OF THE STUDY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B6983A81-2DAC-F3A2-EF5D-0AD921179FD2}"/>
              </a:ext>
            </a:extLst>
          </p:cNvPr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B4855"/>
                </a:solidFill>
              </a:rPr>
              <a:t>LOGO OF YOUR INSTITUTION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D1720DEA-8D3C-50D8-ED8E-1DA086E85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1264" y="85756"/>
            <a:ext cx="2325232" cy="42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6818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7961"/>
            <a:ext cx="10515600" cy="78272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1F3D7C"/>
                </a:solidFill>
              </a:rPr>
              <a:t>METHODOLOGY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Outline the methods you used to conduct your research.</a:t>
            </a:r>
          </a:p>
          <a:p>
            <a:r>
              <a:rPr lang="en-US" sz="2400" dirty="0"/>
              <a:t>Research questions / Hypothesis of the study.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601C3AEC-2030-7D0C-3B73-584C3B55D9F2}"/>
              </a:ext>
            </a:extLst>
          </p:cNvPr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B4855"/>
                </a:solidFill>
              </a:rPr>
              <a:t>LOGO OF YOUR INSTITUTION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A12B02D5-471C-B6BD-2F6F-39FA20525C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1264" y="85756"/>
            <a:ext cx="2325232" cy="42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8649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7961"/>
            <a:ext cx="10515600" cy="78272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1F3D7C"/>
                </a:solidFill>
              </a:rPr>
              <a:t>RESULTS &amp; DISCUSSION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Presentation of the results obtained in the study (table, figure, etc.)</a:t>
            </a:r>
            <a:endParaRPr lang="tr-TR" sz="2400" dirty="0"/>
          </a:p>
          <a:p>
            <a:r>
              <a:rPr lang="en-US" sz="2400" dirty="0" err="1"/>
              <a:t>Interpre</a:t>
            </a:r>
            <a:r>
              <a:rPr lang="tr-TR" sz="2400"/>
              <a:t>t</a:t>
            </a:r>
            <a:r>
              <a:rPr lang="en-US" sz="2400"/>
              <a:t> </a:t>
            </a:r>
            <a:r>
              <a:rPr lang="en-US" sz="2400" dirty="0"/>
              <a:t>the results and discuss their implications.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C0772EB4-9E1A-6646-9EA2-20C90E5219A1}"/>
              </a:ext>
            </a:extLst>
          </p:cNvPr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B4855"/>
                </a:solidFill>
              </a:rPr>
              <a:t>LOGO OF YOUR INSTITUTION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8DB6FE98-4495-6BCE-91E5-0DCE3EE73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1264" y="85756"/>
            <a:ext cx="2325232" cy="42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1411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7961"/>
            <a:ext cx="10515600" cy="78272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1F3D7C"/>
                </a:solidFill>
              </a:rPr>
              <a:t>CONCLUSION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Significance of the Study and Contributions</a:t>
            </a:r>
          </a:p>
          <a:p>
            <a:r>
              <a:rPr lang="en-US" sz="2400" dirty="0"/>
              <a:t>Limitations</a:t>
            </a:r>
          </a:p>
          <a:p>
            <a:r>
              <a:rPr lang="en-US" sz="2400" dirty="0"/>
              <a:t>Future Work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A70BD3D7-0DBA-F968-97F4-65CB9E06D1D1}"/>
              </a:ext>
            </a:extLst>
          </p:cNvPr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B4855"/>
                </a:solidFill>
              </a:rPr>
              <a:t>LOGO OF YOUR INSTITUTION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682B969B-4E41-B730-573A-A05FBE0E9B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1264" y="85756"/>
            <a:ext cx="2325232" cy="42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588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7961"/>
            <a:ext cx="10515600" cy="78272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1F3D7C"/>
                </a:solidFill>
              </a:rPr>
              <a:t>REFERENCES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Use IEEE numbered style for your references [1], [2],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EECD76F4-D305-58CD-065D-3C2A064908E4}"/>
              </a:ext>
            </a:extLst>
          </p:cNvPr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B4855"/>
                </a:solidFill>
              </a:rPr>
              <a:t>LOGO OF YOUR INSTITUTION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98BA6144-2C5F-00AD-077A-976DBD40B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1264" y="85756"/>
            <a:ext cx="2325232" cy="42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2431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299</Words>
  <Application>Microsoft Office PowerPoint</Application>
  <PresentationFormat>Widescreen</PresentationFormat>
  <Paragraphs>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Optima</vt:lpstr>
      <vt:lpstr>Office Theme</vt:lpstr>
      <vt:lpstr>PowerPoint Presentation</vt:lpstr>
      <vt:lpstr>OUTLINE</vt:lpstr>
      <vt:lpstr>INTRODUCTION</vt:lpstr>
      <vt:lpstr>RELATED WORK</vt:lpstr>
      <vt:lpstr>AIM OF THE STUDY</vt:lpstr>
      <vt:lpstr>METHODOLOGY</vt:lpstr>
      <vt:lpstr>RESULTS &amp; DISCUSSION</vt:lpstr>
      <vt:lpstr>CONCLUSION</vt:lpstr>
      <vt:lpstr>REFERENCES</vt:lpstr>
      <vt:lpstr>ACKNOWLEDGEMENT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Saman Aminbakhsh</cp:lastModifiedBy>
  <cp:revision>13</cp:revision>
  <dcterms:created xsi:type="dcterms:W3CDTF">2024-04-22T14:38:34Z</dcterms:created>
  <dcterms:modified xsi:type="dcterms:W3CDTF">2024-11-07T10:28:12Z</dcterms:modified>
</cp:coreProperties>
</file>