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7" r:id="rId6"/>
    <p:sldId id="259" r:id="rId7"/>
    <p:sldId id="261" r:id="rId8"/>
    <p:sldId id="263" r:id="rId9"/>
    <p:sldId id="265" r:id="rId10"/>
    <p:sldId id="266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4855"/>
    <a:srgbClr val="1F3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BB258-B6A7-4CFA-84F8-DFE61DF65DE5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AC859-4C6E-4F02-BF5A-A1DD03071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6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3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5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9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09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3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9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5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3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MÜBAK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2F460-B5BD-478F-AD9B-CBD22D91AB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2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lenit augue duis dolore te feugait"/>
          <p:cNvSpPr txBox="1">
            <a:spLocks/>
          </p:cNvSpPr>
          <p:nvPr/>
        </p:nvSpPr>
        <p:spPr>
          <a:xfrm>
            <a:off x="2861625" y="1085063"/>
            <a:ext cx="6804537" cy="18427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000" b="1" dirty="0">
              <a:solidFill>
                <a:srgbClr val="1F3D7C"/>
              </a:solidFill>
            </a:endParaRPr>
          </a:p>
          <a:p>
            <a:pPr marL="0" indent="0" algn="ctr">
              <a:buNone/>
            </a:pPr>
            <a:r>
              <a:rPr lang="tr-TR" sz="4000" b="1" dirty="0">
                <a:solidFill>
                  <a:srgbClr val="1F3D7C"/>
                </a:solidFill>
              </a:rPr>
              <a:t>BİLDİRİ BAŞLIĞI</a:t>
            </a:r>
            <a:endParaRPr lang="tr-TR" sz="4000" dirty="0">
              <a:solidFill>
                <a:srgbClr val="1F3D7C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Metin kutusu 3">
            <a:extLst>
              <a:ext uri="{FF2B5EF4-FFF2-40B4-BE49-F238E27FC236}">
                <a16:creationId xmlns:a16="http://schemas.microsoft.com/office/drawing/2014/main" id="{BED75B75-24C0-8150-B414-AB050C2F0009}"/>
              </a:ext>
            </a:extLst>
          </p:cNvPr>
          <p:cNvSpPr txBox="1"/>
          <p:nvPr/>
        </p:nvSpPr>
        <p:spPr>
          <a:xfrm>
            <a:off x="982579" y="2826643"/>
            <a:ext cx="10226842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de-DE" sz="2400" baseline="30000" dirty="0"/>
              <a:t>1*</a:t>
            </a:r>
            <a:r>
              <a:rPr lang="tr-TR" sz="2400" dirty="0"/>
              <a:t>Yazar İsim Soyad</a:t>
            </a:r>
            <a:r>
              <a:rPr lang="de-DE" sz="2400" dirty="0"/>
              <a:t>, </a:t>
            </a:r>
            <a:r>
              <a:rPr lang="de-DE" sz="2400" baseline="30000" dirty="0"/>
              <a:t>2</a:t>
            </a:r>
            <a:r>
              <a:rPr lang="tr-TR" sz="2400" dirty="0"/>
              <a:t> Yazar İsim Soyad</a:t>
            </a:r>
            <a:r>
              <a:rPr lang="de-DE" sz="2400" dirty="0"/>
              <a:t>, </a:t>
            </a:r>
            <a:r>
              <a:rPr lang="de-DE" sz="2400" baseline="30000" dirty="0"/>
              <a:t>3</a:t>
            </a:r>
            <a:r>
              <a:rPr lang="tr-TR" sz="2400" dirty="0"/>
              <a:t> Yazar İsim Soyad</a:t>
            </a:r>
            <a:r>
              <a:rPr lang="de-DE" sz="2400" dirty="0"/>
              <a:t>, </a:t>
            </a:r>
            <a:endParaRPr lang="tr-TR" sz="2400" dirty="0"/>
          </a:p>
          <a:p>
            <a:pPr algn="ctr">
              <a:spcAft>
                <a:spcPts val="800"/>
              </a:spcAft>
            </a:pPr>
            <a:r>
              <a:rPr lang="de-DE" sz="2400" baseline="30000" dirty="0"/>
              <a:t>1</a:t>
            </a:r>
            <a:r>
              <a:rPr lang="tr-TR" sz="2400" dirty="0"/>
              <a:t> Yazar İsim Soyad </a:t>
            </a:r>
            <a:r>
              <a:rPr lang="de-DE" sz="2400" dirty="0"/>
              <a:t>(</a:t>
            </a:r>
            <a:r>
              <a:rPr lang="tr-TR" sz="2400" dirty="0"/>
              <a:t>Danışman</a:t>
            </a:r>
            <a:r>
              <a:rPr lang="de-DE" sz="2400" dirty="0"/>
              <a:t>) 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endParaRPr lang="tr-TR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US" sz="1600" baseline="30000" dirty="0"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tr-TR" sz="1600" dirty="0">
                <a:ea typeface="Calibri" panose="020F0502020204030204" pitchFamily="34" charset="0"/>
                <a:cs typeface="Arial" panose="020B0604020202020204" pitchFamily="34" charset="0"/>
              </a:rPr>
              <a:t>Kurum </a:t>
            </a:r>
            <a:r>
              <a:rPr lang="tr-TR" sz="1600" dirty="0"/>
              <a:t>(Üniversite, Fakülte, Bölüm), Adres, Şehir </a:t>
            </a:r>
            <a:endParaRPr lang="tr-TR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600" baseline="30000" dirty="0"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tr-TR" sz="1600" dirty="0">
                <a:ea typeface="Calibri" panose="020F0502020204030204" pitchFamily="34" charset="0"/>
                <a:cs typeface="Arial" panose="020B0604020202020204" pitchFamily="34" charset="0"/>
              </a:rPr>
              <a:t> Kurum </a:t>
            </a:r>
            <a:r>
              <a:rPr lang="tr-TR" sz="1600" dirty="0"/>
              <a:t>(Üniversite, Fakülte, Bölüm), Adres, Şehir </a:t>
            </a:r>
            <a:endParaRPr lang="en-US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600" baseline="30000" dirty="0"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tr-TR" sz="1600" dirty="0">
                <a:ea typeface="Calibri" panose="020F0502020204030204" pitchFamily="34" charset="0"/>
                <a:cs typeface="Arial" panose="020B0604020202020204" pitchFamily="34" charset="0"/>
              </a:rPr>
              <a:t> Kurum </a:t>
            </a:r>
            <a:r>
              <a:rPr lang="tr-TR" sz="1600" dirty="0"/>
              <a:t>(Üniversite, Fakülte, Bölüm), Adres, Şehir </a:t>
            </a:r>
            <a:endParaRPr lang="tr-TR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901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0830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TEŞEKKÜR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224" y="3078353"/>
            <a:ext cx="10515600" cy="13381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Sunulan çalışma kapsamında herhangi bir kurum/kuruluş desteği varsa, sunumda "Teşekkür" başlığı altında kurum/kuruluş adı belirtilmelidir.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F9C460F-2D28-DB85-C15B-DB3203810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014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" name="delenit augue duis dolore te feugait"/>
          <p:cNvSpPr txBox="1">
            <a:spLocks/>
          </p:cNvSpPr>
          <p:nvPr/>
        </p:nvSpPr>
        <p:spPr>
          <a:xfrm>
            <a:off x="2923171" y="2412702"/>
            <a:ext cx="6804537" cy="25197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000" b="1" dirty="0">
              <a:solidFill>
                <a:srgbClr val="1F3D7C"/>
              </a:solidFill>
            </a:endParaRPr>
          </a:p>
          <a:p>
            <a:pPr marL="0" indent="0" algn="ctr">
              <a:buNone/>
            </a:pPr>
            <a:r>
              <a:rPr lang="tr-TR" sz="5400" b="1" dirty="0">
                <a:solidFill>
                  <a:srgbClr val="1F3D7C"/>
                </a:solidFill>
              </a:rPr>
              <a:t>TEŞEKKÜRLER</a:t>
            </a:r>
            <a:r>
              <a:rPr lang="en-US" sz="5400" b="1" dirty="0">
                <a:solidFill>
                  <a:srgbClr val="1F3D7C"/>
                </a:solidFill>
              </a:rPr>
              <a:t>…</a:t>
            </a:r>
            <a:endParaRPr lang="tr-TR" sz="5400" dirty="0">
              <a:solidFill>
                <a:srgbClr val="1F3D7C"/>
              </a:solidFill>
              <a:latin typeface="Optima" panose="02000503060000020004" pitchFamily="2" charset="0"/>
              <a:ea typeface="Noteworthy Light" panose="02000400000000000000" pitchFamily="2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2B3597-DD99-BE52-7BEA-80CA40159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19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rgbClr val="1F3D7C"/>
                </a:solidFill>
              </a:rPr>
              <a:t>İÇERİK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1.</a:t>
            </a:r>
          </a:p>
          <a:p>
            <a:pPr marL="0" indent="0">
              <a:buNone/>
            </a:pPr>
            <a:r>
              <a:rPr lang="en-US" sz="2400" dirty="0"/>
              <a:t>2.</a:t>
            </a:r>
          </a:p>
          <a:p>
            <a:pPr marL="0" indent="0">
              <a:buNone/>
            </a:pPr>
            <a:r>
              <a:rPr lang="en-US" sz="2400" dirty="0"/>
              <a:t>3.</a:t>
            </a:r>
          </a:p>
          <a:p>
            <a:pPr marL="0" indent="0">
              <a:buNone/>
            </a:pP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E3900A0-1DCD-CB78-F03B-B3496EC81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98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GİRİŞ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478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Konunun tanıtılması, çalışmanın temelini oluşturan literatür taramasının özetlenmesi.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E48DCB7-BC66-4F71-C128-57AF60597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226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LİTERATÜR TARAMASI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Konuyla ilgili mevcut literatürün ve araştırmaların gözden geçirilmesi.</a:t>
            </a:r>
          </a:p>
          <a:p>
            <a:pPr algn="just"/>
            <a:r>
              <a:rPr lang="tr-TR" sz="2400" dirty="0"/>
              <a:t>Konuyla ilgili benzer çalışmaların tartışılarak, araştırmanın ele almayı amaçladığı alandaki boşlukları vurgulanması.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07FE864E-A289-D56A-E8A9-D7E41421A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917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ÇALIŞMANIN AMACI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2F0571-03C3-80BC-9979-5F77199D3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81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YÖNTEM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Çalışma için kullanılan yöntemlerin özetlenmesi</a:t>
            </a:r>
            <a:endParaRPr lang="en-US" sz="2400" dirty="0"/>
          </a:p>
          <a:p>
            <a:r>
              <a:rPr lang="tr-TR" sz="2400" dirty="0"/>
              <a:t>Araştırma Soruları/ Hipotezler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0E8F709-96B9-4946-CC8F-8E7CF07FA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649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BULGULAR ve TARTIŞMA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Çalışmada elde edilen sonuçların sunulması (tablo, şekil vb.)</a:t>
            </a:r>
          </a:p>
          <a:p>
            <a:r>
              <a:rPr lang="tr-TR" sz="2400" dirty="0"/>
              <a:t>Sonuçların yorumlanması ve çıkarımların tartışılması.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55027B1-464D-1E97-D356-2A2D33976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411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SONUÇ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Çalışmanın Önemi ve Katkılar</a:t>
            </a:r>
          </a:p>
          <a:p>
            <a:r>
              <a:rPr lang="tr-TR" sz="2400" dirty="0"/>
              <a:t>Sınırlamalar</a:t>
            </a:r>
          </a:p>
          <a:p>
            <a:r>
              <a:rPr lang="tr-TR" sz="2400" dirty="0"/>
              <a:t>Gelecekteki Çalışmalar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59EA7B1-BEF5-6E6C-0AEF-A5E8A2DFD1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8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7961"/>
            <a:ext cx="10515600" cy="782727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1F3D7C"/>
                </a:solidFill>
              </a:rPr>
              <a:t>KAYNAKÇA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Referanslarınız için IEEE numaralandırılmış stilini kullanın [1], [2], vb.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MÜBAK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F460-B5BD-478F-AD9B-CBD22D91AB3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72693" y="63964"/>
            <a:ext cx="1468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CB4855"/>
                </a:solidFill>
              </a:rPr>
              <a:t>KATILIMCI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KURUM</a:t>
            </a:r>
          </a:p>
          <a:p>
            <a:pPr algn="ctr"/>
            <a:r>
              <a:rPr lang="tr-TR" b="1" dirty="0">
                <a:solidFill>
                  <a:srgbClr val="CB4855"/>
                </a:solidFill>
              </a:rPr>
              <a:t>LOGOSU</a:t>
            </a:r>
            <a:endParaRPr lang="en-US" b="1" dirty="0">
              <a:solidFill>
                <a:srgbClr val="CB4855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4F683A6-3C7E-FE3F-15A4-2C3C95B0B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796" y="85756"/>
            <a:ext cx="2300167" cy="42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43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250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Optima</vt:lpstr>
      <vt:lpstr>Office Theme</vt:lpstr>
      <vt:lpstr>PowerPoint Presentation</vt:lpstr>
      <vt:lpstr>İÇERİK</vt:lpstr>
      <vt:lpstr>GİRİŞ</vt:lpstr>
      <vt:lpstr>LİTERATÜR TARAMASI</vt:lpstr>
      <vt:lpstr>ÇALIŞMANIN AMACI</vt:lpstr>
      <vt:lpstr>YÖNTEM</vt:lpstr>
      <vt:lpstr>BULGULAR ve TARTIŞMA</vt:lpstr>
      <vt:lpstr>SONUÇ</vt:lpstr>
      <vt:lpstr>KAYNAKÇA</vt:lpstr>
      <vt:lpstr>TEŞEKKÜR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Saman Aminbakhsh</cp:lastModifiedBy>
  <cp:revision>18</cp:revision>
  <dcterms:created xsi:type="dcterms:W3CDTF">2024-04-22T14:38:34Z</dcterms:created>
  <dcterms:modified xsi:type="dcterms:W3CDTF">2025-10-20T10:22:40Z</dcterms:modified>
</cp:coreProperties>
</file>