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1"/>
  </p:notesMasterIdLst>
  <p:sldIdLst>
    <p:sldId id="514" r:id="rId2"/>
    <p:sldId id="571" r:id="rId3"/>
    <p:sldId id="516" r:id="rId4"/>
    <p:sldId id="517" r:id="rId5"/>
    <p:sldId id="572" r:id="rId6"/>
    <p:sldId id="573" r:id="rId7"/>
    <p:sldId id="519" r:id="rId8"/>
    <p:sldId id="521" r:id="rId9"/>
    <p:sldId id="574" r:id="rId10"/>
    <p:sldId id="576" r:id="rId11"/>
    <p:sldId id="522" r:id="rId12"/>
    <p:sldId id="523" r:id="rId13"/>
    <p:sldId id="524" r:id="rId14"/>
    <p:sldId id="567" r:id="rId15"/>
    <p:sldId id="525" r:id="rId16"/>
    <p:sldId id="530" r:id="rId17"/>
    <p:sldId id="529" r:id="rId18"/>
    <p:sldId id="373" r:id="rId19"/>
    <p:sldId id="569" r:id="rId20"/>
    <p:sldId id="494" r:id="rId21"/>
    <p:sldId id="495" r:id="rId22"/>
    <p:sldId id="552" r:id="rId23"/>
    <p:sldId id="541" r:id="rId24"/>
    <p:sldId id="544" r:id="rId25"/>
    <p:sldId id="501" r:id="rId26"/>
    <p:sldId id="505" r:id="rId27"/>
    <p:sldId id="511" r:id="rId28"/>
    <p:sldId id="577" r:id="rId29"/>
    <p:sldId id="339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m alpaslan" initials="ia" lastIdx="3" clrIdx="0"/>
  <p:cmAuthor id="1" name="İrem" initials="İA" lastIdx="3" clrIdx="1"/>
  <p:cmAuthor id="2" name="İrem ALPASLAN" initials="İA" lastIdx="1" clrIdx="2">
    <p:extLst>
      <p:ext uri="{19B8F6BF-5375-455C-9EA6-DF929625EA0E}">
        <p15:presenceInfo xmlns:p15="http://schemas.microsoft.com/office/powerpoint/2012/main" userId="S-1-5-21-3772098975-2612528599-1875007302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E20"/>
    <a:srgbClr val="263560"/>
    <a:srgbClr val="155187"/>
    <a:srgbClr val="44A73D"/>
    <a:srgbClr val="0078B7"/>
    <a:srgbClr val="4D793C"/>
    <a:srgbClr val="F59E1D"/>
    <a:srgbClr val="DC1D7C"/>
    <a:srgbClr val="EC6721"/>
    <a:srgbClr val="932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KADIN ERKEK ORANLARI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94F-40C8-958A-E7CCA5DB61E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94F-40C8-958A-E7CCA5DB61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94F-40C8-958A-E7CCA5DB61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94F-40C8-958A-E7CCA5DB6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KADIN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4F-40C8-958A-E7CCA5DB61E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86955253781702"/>
          <c:y val="0.91400530135788105"/>
          <c:w val="0.21226089492436601"/>
          <c:h val="7.7238771154987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Gelen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Sayfa1!$B$2:$B$8</c:f>
              <c:numCache>
                <c:formatCode>General</c:formatCode>
                <c:ptCount val="7"/>
                <c:pt idx="0">
                  <c:v>586</c:v>
                </c:pt>
                <c:pt idx="1">
                  <c:v>1100</c:v>
                </c:pt>
                <c:pt idx="2">
                  <c:v>1502</c:v>
                </c:pt>
                <c:pt idx="3">
                  <c:v>8483</c:v>
                </c:pt>
                <c:pt idx="4">
                  <c:v>10850</c:v>
                </c:pt>
                <c:pt idx="5">
                  <c:v>12748</c:v>
                </c:pt>
                <c:pt idx="6">
                  <c:v>14426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F-475E-8DB7-349842AF587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Giden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Sayfa1!$C$2:$C$8</c:f>
              <c:numCache>
                <c:formatCode>General</c:formatCode>
                <c:ptCount val="7"/>
                <c:pt idx="0">
                  <c:v>699</c:v>
                </c:pt>
                <c:pt idx="1">
                  <c:v>1177</c:v>
                </c:pt>
                <c:pt idx="2">
                  <c:v>1552</c:v>
                </c:pt>
                <c:pt idx="3">
                  <c:v>7645</c:v>
                </c:pt>
                <c:pt idx="4">
                  <c:v>9120</c:v>
                </c:pt>
                <c:pt idx="5">
                  <c:v>10046</c:v>
                </c:pt>
                <c:pt idx="6">
                  <c:v>11989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2F-475E-8DB7-349842AF5872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Sayfa1!$D$2:$D$8</c:f>
            </c:numRef>
          </c:val>
          <c:extLst>
            <c:ext xmlns:c16="http://schemas.microsoft.com/office/drawing/2014/chart" uri="{C3380CC4-5D6E-409C-BE32-E72D297353CC}">
              <c16:uniqueId val="{00000004-002F-475E-8DB7-349842AF58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44387208"/>
        <c:axId val="2144383528"/>
        <c:axId val="-2049597816"/>
      </c:bar3DChart>
      <c:catAx>
        <c:axId val="214438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383528"/>
        <c:crosses val="autoZero"/>
        <c:auto val="1"/>
        <c:lblAlgn val="ctr"/>
        <c:lblOffset val="100"/>
        <c:noMultiLvlLbl val="0"/>
      </c:catAx>
      <c:valAx>
        <c:axId val="214438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387208"/>
        <c:crosses val="autoZero"/>
        <c:crossBetween val="between"/>
      </c:valAx>
      <c:serAx>
        <c:axId val="-2049597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38352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451158858852802E-2"/>
          <c:y val="0.22162640553619101"/>
          <c:w val="0.94095186306708301"/>
          <c:h val="0.456419721186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Miras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Sayfa1!$A$2:$A$13</c:f>
              <c:strCache>
                <c:ptCount val="12"/>
                <c:pt idx="0">
                  <c:v>1983-1984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1994</c:v>
                </c:pt>
                <c:pt idx="6">
                  <c:v>1998</c:v>
                </c:pt>
                <c:pt idx="7">
                  <c:v>2011</c:v>
                </c:pt>
                <c:pt idx="8">
                  <c:v>2012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Sayfa1!$B$2:$B$13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15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7-43BD-B9D3-108012D262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7736376"/>
        <c:axId val="2117724872"/>
        <c:axId val="0"/>
      </c:bar3DChart>
      <c:catAx>
        <c:axId val="211773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724872"/>
        <c:crosses val="autoZero"/>
        <c:auto val="1"/>
        <c:lblAlgn val="ctr"/>
        <c:lblOffset val="100"/>
        <c:noMultiLvlLbl val="0"/>
      </c:catAx>
      <c:valAx>
        <c:axId val="211772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73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rgbClr val="F6960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Sayfa1!$B$2:$B$8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3-4C11-977B-14349B3945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8939848"/>
        <c:axId val="-2043846120"/>
      </c:barChart>
      <c:catAx>
        <c:axId val="207893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3846120"/>
        <c:crosses val="autoZero"/>
        <c:auto val="1"/>
        <c:lblAlgn val="ctr"/>
        <c:lblOffset val="100"/>
        <c:noMultiLvlLbl val="0"/>
      </c:catAx>
      <c:valAx>
        <c:axId val="-204384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93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CA961-FAC2-4B76-A8E0-227EC4F0A1FC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CE0670-63C1-4CB1-A60D-020839131668}">
      <dgm:prSet phldrT="[Metin]"/>
      <dgm:spPr>
        <a:gradFill rotWithShape="0">
          <a:gsLst>
            <a:gs pos="0">
              <a:schemeClr val="accent1">
                <a:lumMod val="50000"/>
              </a:schemeClr>
            </a:gs>
            <a:gs pos="48000">
              <a:schemeClr val="accent1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tr-TR" b="1" dirty="0" smtClean="0"/>
            <a:t>UNESCO</a:t>
          </a:r>
          <a:endParaRPr lang="tr-TR" b="1" dirty="0"/>
        </a:p>
      </dgm:t>
    </dgm:pt>
    <dgm:pt modelId="{284A7BDB-A80A-468B-8E2E-6A533D494D10}" type="parTrans" cxnId="{200F93FB-4AD5-48EB-A558-E93D51264C1C}">
      <dgm:prSet/>
      <dgm:spPr/>
      <dgm:t>
        <a:bodyPr/>
        <a:lstStyle/>
        <a:p>
          <a:endParaRPr lang="tr-TR" b="1"/>
        </a:p>
      </dgm:t>
    </dgm:pt>
    <dgm:pt modelId="{FBD165E2-B1EC-4E2A-9DDA-880627BC0A4D}" type="sibTrans" cxnId="{200F93FB-4AD5-48EB-A558-E93D51264C1C}">
      <dgm:prSet/>
      <dgm:spPr/>
      <dgm:t>
        <a:bodyPr/>
        <a:lstStyle/>
        <a:p>
          <a:endParaRPr lang="tr-TR" b="1"/>
        </a:p>
      </dgm:t>
    </dgm:pt>
    <dgm:pt modelId="{F9F0F8B9-5ADE-46B6-ACA3-083B75DFA675}">
      <dgm:prSet phldrT="[Metin]"/>
      <dgm:spPr/>
      <dgm:t>
        <a:bodyPr/>
        <a:lstStyle/>
        <a:p>
          <a:r>
            <a:rPr lang="tr-TR" b="1" dirty="0" smtClean="0"/>
            <a:t>Genel Konferans</a:t>
          </a:r>
          <a:endParaRPr lang="tr-TR" b="1" dirty="0"/>
        </a:p>
      </dgm:t>
    </dgm:pt>
    <dgm:pt modelId="{5F0C33A4-F054-4A37-B39B-3942EA31CDA6}" type="parTrans" cxnId="{C0F40FF7-F863-44CB-B0A6-58E865863B82}">
      <dgm:prSet/>
      <dgm:spPr/>
      <dgm:t>
        <a:bodyPr/>
        <a:lstStyle/>
        <a:p>
          <a:endParaRPr lang="tr-TR" b="1" dirty="0"/>
        </a:p>
      </dgm:t>
    </dgm:pt>
    <dgm:pt modelId="{9116D933-0BAD-4637-9A0D-E8FDF596DAD6}" type="sibTrans" cxnId="{C0F40FF7-F863-44CB-B0A6-58E865863B82}">
      <dgm:prSet/>
      <dgm:spPr/>
      <dgm:t>
        <a:bodyPr/>
        <a:lstStyle/>
        <a:p>
          <a:endParaRPr lang="tr-TR" b="1"/>
        </a:p>
      </dgm:t>
    </dgm:pt>
    <dgm:pt modelId="{D72ECC68-4741-4515-92C1-0D78163AB539}">
      <dgm:prSet phldrT="[Metin]"/>
      <dgm:spPr/>
      <dgm:t>
        <a:bodyPr/>
        <a:lstStyle/>
        <a:p>
          <a:r>
            <a:rPr lang="tr-TR" b="1" dirty="0" smtClean="0"/>
            <a:t>Genel Direktör</a:t>
          </a:r>
          <a:endParaRPr lang="tr-TR" b="1" dirty="0"/>
        </a:p>
      </dgm:t>
    </dgm:pt>
    <dgm:pt modelId="{D5D9994A-C51D-4C43-BC7F-5E142EE25AA1}" type="parTrans" cxnId="{D91205EF-CF69-4CA0-9C2B-CA186B2B83F0}">
      <dgm:prSet/>
      <dgm:spPr/>
      <dgm:t>
        <a:bodyPr/>
        <a:lstStyle/>
        <a:p>
          <a:endParaRPr lang="tr-TR" b="1"/>
        </a:p>
      </dgm:t>
    </dgm:pt>
    <dgm:pt modelId="{4E7C72A4-BADA-447A-8DD7-5F9CE57C76ED}" type="sibTrans" cxnId="{D91205EF-CF69-4CA0-9C2B-CA186B2B83F0}">
      <dgm:prSet/>
      <dgm:spPr/>
      <dgm:t>
        <a:bodyPr/>
        <a:lstStyle/>
        <a:p>
          <a:endParaRPr lang="tr-TR" b="1"/>
        </a:p>
      </dgm:t>
    </dgm:pt>
    <dgm:pt modelId="{C80E8446-F848-441B-822D-EC3073E83ACA}">
      <dgm:prSet phldrT="[Metin]"/>
      <dgm:spPr/>
      <dgm:t>
        <a:bodyPr/>
        <a:lstStyle/>
        <a:p>
          <a:r>
            <a:rPr lang="tr-TR" b="1" dirty="0" smtClean="0"/>
            <a:t>Yürütme Kurulu</a:t>
          </a:r>
          <a:endParaRPr lang="tr-TR" b="1" dirty="0"/>
        </a:p>
      </dgm:t>
    </dgm:pt>
    <dgm:pt modelId="{E19F416E-4BEC-4080-AB18-11533D80E909}" type="parTrans" cxnId="{1478714C-2933-4CBC-824A-9E8A7C74EDDB}">
      <dgm:prSet/>
      <dgm:spPr/>
      <dgm:t>
        <a:bodyPr/>
        <a:lstStyle/>
        <a:p>
          <a:endParaRPr lang="tr-TR" b="1"/>
        </a:p>
      </dgm:t>
    </dgm:pt>
    <dgm:pt modelId="{9CCD5688-BB5C-438C-A660-44EBD76557F2}" type="sibTrans" cxnId="{1478714C-2933-4CBC-824A-9E8A7C74EDDB}">
      <dgm:prSet/>
      <dgm:spPr/>
      <dgm:t>
        <a:bodyPr/>
        <a:lstStyle/>
        <a:p>
          <a:endParaRPr lang="tr-TR" b="1"/>
        </a:p>
      </dgm:t>
    </dgm:pt>
    <dgm:pt modelId="{F81E0A02-C467-D942-A09C-E49484551459}">
      <dgm:prSet phldrT="[Metin]"/>
      <dgm:spPr/>
      <dgm:t>
        <a:bodyPr/>
        <a:lstStyle/>
        <a:p>
          <a:r>
            <a:rPr lang="tr-TR" b="1" dirty="0" smtClean="0"/>
            <a:t>Sekretarya</a:t>
          </a:r>
          <a:endParaRPr lang="tr-TR" b="1" dirty="0"/>
        </a:p>
      </dgm:t>
    </dgm:pt>
    <dgm:pt modelId="{0DF08B38-D46B-C84D-BEDC-EBAC673054DB}" type="parTrans" cxnId="{4338CC57-521A-3E48-AEB9-97F151433739}">
      <dgm:prSet/>
      <dgm:spPr/>
      <dgm:t>
        <a:bodyPr/>
        <a:lstStyle/>
        <a:p>
          <a:endParaRPr lang="tr-TR"/>
        </a:p>
      </dgm:t>
    </dgm:pt>
    <dgm:pt modelId="{8A8656DA-DA6E-3149-B90D-5DF5E8AFF4FF}" type="sibTrans" cxnId="{4338CC57-521A-3E48-AEB9-97F151433739}">
      <dgm:prSet/>
      <dgm:spPr/>
    </dgm:pt>
    <dgm:pt modelId="{D6E3167C-3A2E-48F8-9084-9A67E6C0BD48}" type="pres">
      <dgm:prSet presAssocID="{4D2CA961-FAC2-4B76-A8E0-227EC4F0A1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F266B4-ECD5-4AB6-8A6D-8CF5A53F86D6}" type="pres">
      <dgm:prSet presAssocID="{EDCE0670-63C1-4CB1-A60D-020839131668}" presName="centerShape" presStyleLbl="node0" presStyleIdx="0" presStyleCnt="1" custScaleX="136679" custScaleY="136679"/>
      <dgm:spPr/>
      <dgm:t>
        <a:bodyPr/>
        <a:lstStyle/>
        <a:p>
          <a:endParaRPr lang="tr-TR"/>
        </a:p>
      </dgm:t>
    </dgm:pt>
    <dgm:pt modelId="{F36ACFAE-DF89-4803-96CD-2DBD1FB4B747}" type="pres">
      <dgm:prSet presAssocID="{5F0C33A4-F054-4A37-B39B-3942EA31CDA6}" presName="Name9" presStyleLbl="parChTrans1D2" presStyleIdx="0" presStyleCnt="4"/>
      <dgm:spPr/>
      <dgm:t>
        <a:bodyPr/>
        <a:lstStyle/>
        <a:p>
          <a:endParaRPr lang="tr-TR"/>
        </a:p>
      </dgm:t>
    </dgm:pt>
    <dgm:pt modelId="{AF362876-6CF3-4FA1-8A37-4A436E286589}" type="pres">
      <dgm:prSet presAssocID="{5F0C33A4-F054-4A37-B39B-3942EA31CDA6}" presName="connTx" presStyleLbl="parChTrans1D2" presStyleIdx="0" presStyleCnt="4"/>
      <dgm:spPr/>
      <dgm:t>
        <a:bodyPr/>
        <a:lstStyle/>
        <a:p>
          <a:endParaRPr lang="tr-TR"/>
        </a:p>
      </dgm:t>
    </dgm:pt>
    <dgm:pt modelId="{5641ECF9-CC7F-42E0-8E05-1420B9881956}" type="pres">
      <dgm:prSet presAssocID="{F9F0F8B9-5ADE-46B6-ACA3-083B75DFA675}" presName="node" presStyleLbl="node1" presStyleIdx="0" presStyleCnt="4" custRadScaleRad="1107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CB5953-4818-4B69-814A-5BBA87A1B01A}" type="pres">
      <dgm:prSet presAssocID="{D5D9994A-C51D-4C43-BC7F-5E142EE25AA1}" presName="Name9" presStyleLbl="parChTrans1D2" presStyleIdx="1" presStyleCnt="4"/>
      <dgm:spPr/>
      <dgm:t>
        <a:bodyPr/>
        <a:lstStyle/>
        <a:p>
          <a:endParaRPr lang="tr-TR"/>
        </a:p>
      </dgm:t>
    </dgm:pt>
    <dgm:pt modelId="{4F930682-A254-4FA8-856A-5F15C90192C6}" type="pres">
      <dgm:prSet presAssocID="{D5D9994A-C51D-4C43-BC7F-5E142EE25AA1}" presName="connTx" presStyleLbl="parChTrans1D2" presStyleIdx="1" presStyleCnt="4"/>
      <dgm:spPr/>
      <dgm:t>
        <a:bodyPr/>
        <a:lstStyle/>
        <a:p>
          <a:endParaRPr lang="tr-TR"/>
        </a:p>
      </dgm:t>
    </dgm:pt>
    <dgm:pt modelId="{7CFF9DA8-EFF6-4F24-B312-FEC13165AC1A}" type="pres">
      <dgm:prSet presAssocID="{D72ECC68-4741-4515-92C1-0D78163AB539}" presName="node" presStyleLbl="node1" presStyleIdx="1" presStyleCnt="4" custRadScaleRad="1047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B30750-AD7B-F941-96AE-E42B59649C92}" type="pres">
      <dgm:prSet presAssocID="{0DF08B38-D46B-C84D-BEDC-EBAC673054DB}" presName="Name9" presStyleLbl="parChTrans1D2" presStyleIdx="2" presStyleCnt="4"/>
      <dgm:spPr/>
      <dgm:t>
        <a:bodyPr/>
        <a:lstStyle/>
        <a:p>
          <a:endParaRPr lang="en-US"/>
        </a:p>
      </dgm:t>
    </dgm:pt>
    <dgm:pt modelId="{0258996F-F065-7345-9019-C44BE3B62254}" type="pres">
      <dgm:prSet presAssocID="{0DF08B38-D46B-C84D-BEDC-EBAC673054D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8624DC1-949C-BD4E-B9F7-427124835373}" type="pres">
      <dgm:prSet presAssocID="{F81E0A02-C467-D942-A09C-E494845514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1EF207-E832-4C7A-81D2-43B6694BD966}" type="pres">
      <dgm:prSet presAssocID="{E19F416E-4BEC-4080-AB18-11533D80E909}" presName="Name9" presStyleLbl="parChTrans1D2" presStyleIdx="3" presStyleCnt="4"/>
      <dgm:spPr/>
      <dgm:t>
        <a:bodyPr/>
        <a:lstStyle/>
        <a:p>
          <a:endParaRPr lang="tr-TR"/>
        </a:p>
      </dgm:t>
    </dgm:pt>
    <dgm:pt modelId="{1F4D180F-F1A4-4D37-9FE1-643C02B0453A}" type="pres">
      <dgm:prSet presAssocID="{E19F416E-4BEC-4080-AB18-11533D80E909}" presName="connTx" presStyleLbl="parChTrans1D2" presStyleIdx="3" presStyleCnt="4"/>
      <dgm:spPr/>
      <dgm:t>
        <a:bodyPr/>
        <a:lstStyle/>
        <a:p>
          <a:endParaRPr lang="tr-TR"/>
        </a:p>
      </dgm:t>
    </dgm:pt>
    <dgm:pt modelId="{D7BF85DF-CB8F-4E8E-9C32-5B1DDED628AD}" type="pres">
      <dgm:prSet presAssocID="{C80E8446-F848-441B-822D-EC3073E83ACA}" presName="node" presStyleLbl="node1" presStyleIdx="3" presStyleCnt="4" custRadScaleRad="1049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42F02-1712-4D53-99C4-3345638A6248}" type="presOf" srcId="{E19F416E-4BEC-4080-AB18-11533D80E909}" destId="{1F4D180F-F1A4-4D37-9FE1-643C02B0453A}" srcOrd="1" destOrd="0" presId="urn:microsoft.com/office/officeart/2005/8/layout/radial1"/>
    <dgm:cxn modelId="{C0F40FF7-F863-44CB-B0A6-58E865863B82}" srcId="{EDCE0670-63C1-4CB1-A60D-020839131668}" destId="{F9F0F8B9-5ADE-46B6-ACA3-083B75DFA675}" srcOrd="0" destOrd="0" parTransId="{5F0C33A4-F054-4A37-B39B-3942EA31CDA6}" sibTransId="{9116D933-0BAD-4637-9A0D-E8FDF596DAD6}"/>
    <dgm:cxn modelId="{DDA9265F-126B-854E-A0BE-C91533500024}" type="presOf" srcId="{F81E0A02-C467-D942-A09C-E49484551459}" destId="{08624DC1-949C-BD4E-B9F7-427124835373}" srcOrd="0" destOrd="0" presId="urn:microsoft.com/office/officeart/2005/8/layout/radial1"/>
    <dgm:cxn modelId="{FE84DEBE-8319-464D-A83C-38AB8D2D11F6}" type="presOf" srcId="{0DF08B38-D46B-C84D-BEDC-EBAC673054DB}" destId="{DDB30750-AD7B-F941-96AE-E42B59649C92}" srcOrd="0" destOrd="0" presId="urn:microsoft.com/office/officeart/2005/8/layout/radial1"/>
    <dgm:cxn modelId="{F4AD18F2-BA56-46E5-99B8-08BCE7965C6A}" type="presOf" srcId="{D5D9994A-C51D-4C43-BC7F-5E142EE25AA1}" destId="{4F930682-A254-4FA8-856A-5F15C90192C6}" srcOrd="1" destOrd="0" presId="urn:microsoft.com/office/officeart/2005/8/layout/radial1"/>
    <dgm:cxn modelId="{230D2665-5A2A-44F5-8295-53CF1ED0A4B5}" type="presOf" srcId="{E19F416E-4BEC-4080-AB18-11533D80E909}" destId="{0C1EF207-E832-4C7A-81D2-43B6694BD966}" srcOrd="0" destOrd="0" presId="urn:microsoft.com/office/officeart/2005/8/layout/radial1"/>
    <dgm:cxn modelId="{B594B7F5-87D2-48B8-B731-B979BD87FCAF}" type="presOf" srcId="{D5D9994A-C51D-4C43-BC7F-5E142EE25AA1}" destId="{12CB5953-4818-4B69-814A-5BBA87A1B01A}" srcOrd="0" destOrd="0" presId="urn:microsoft.com/office/officeart/2005/8/layout/radial1"/>
    <dgm:cxn modelId="{4338CC57-521A-3E48-AEB9-97F151433739}" srcId="{EDCE0670-63C1-4CB1-A60D-020839131668}" destId="{F81E0A02-C467-D942-A09C-E49484551459}" srcOrd="2" destOrd="0" parTransId="{0DF08B38-D46B-C84D-BEDC-EBAC673054DB}" sibTransId="{8A8656DA-DA6E-3149-B90D-5DF5E8AFF4FF}"/>
    <dgm:cxn modelId="{200F93FB-4AD5-48EB-A558-E93D51264C1C}" srcId="{4D2CA961-FAC2-4B76-A8E0-227EC4F0A1FC}" destId="{EDCE0670-63C1-4CB1-A60D-020839131668}" srcOrd="0" destOrd="0" parTransId="{284A7BDB-A80A-468B-8E2E-6A533D494D10}" sibTransId="{FBD165E2-B1EC-4E2A-9DDA-880627BC0A4D}"/>
    <dgm:cxn modelId="{14D2D670-CAAE-41B4-8536-F639748E7182}" type="presOf" srcId="{EDCE0670-63C1-4CB1-A60D-020839131668}" destId="{5FF266B4-ECD5-4AB6-8A6D-8CF5A53F86D6}" srcOrd="0" destOrd="0" presId="urn:microsoft.com/office/officeart/2005/8/layout/radial1"/>
    <dgm:cxn modelId="{BB5FFCB3-A606-4871-9D8A-DB35A548A45B}" type="presOf" srcId="{4D2CA961-FAC2-4B76-A8E0-227EC4F0A1FC}" destId="{D6E3167C-3A2E-48F8-9084-9A67E6C0BD48}" srcOrd="0" destOrd="0" presId="urn:microsoft.com/office/officeart/2005/8/layout/radial1"/>
    <dgm:cxn modelId="{63164A68-48CF-4EA5-87D6-44954B67DBFE}" type="presOf" srcId="{D72ECC68-4741-4515-92C1-0D78163AB539}" destId="{7CFF9DA8-EFF6-4F24-B312-FEC13165AC1A}" srcOrd="0" destOrd="0" presId="urn:microsoft.com/office/officeart/2005/8/layout/radial1"/>
    <dgm:cxn modelId="{376E04F9-363F-3A48-AC4A-94BBE058DE9C}" type="presOf" srcId="{0DF08B38-D46B-C84D-BEDC-EBAC673054DB}" destId="{0258996F-F065-7345-9019-C44BE3B62254}" srcOrd="1" destOrd="0" presId="urn:microsoft.com/office/officeart/2005/8/layout/radial1"/>
    <dgm:cxn modelId="{D91205EF-CF69-4CA0-9C2B-CA186B2B83F0}" srcId="{EDCE0670-63C1-4CB1-A60D-020839131668}" destId="{D72ECC68-4741-4515-92C1-0D78163AB539}" srcOrd="1" destOrd="0" parTransId="{D5D9994A-C51D-4C43-BC7F-5E142EE25AA1}" sibTransId="{4E7C72A4-BADA-447A-8DD7-5F9CE57C76ED}"/>
    <dgm:cxn modelId="{41562FD7-6589-4CF5-B6FD-D1A9F80D0FF5}" type="presOf" srcId="{5F0C33A4-F054-4A37-B39B-3942EA31CDA6}" destId="{AF362876-6CF3-4FA1-8A37-4A436E286589}" srcOrd="1" destOrd="0" presId="urn:microsoft.com/office/officeart/2005/8/layout/radial1"/>
    <dgm:cxn modelId="{4006FC79-4289-480B-9335-2DCC1E888E1C}" type="presOf" srcId="{F9F0F8B9-5ADE-46B6-ACA3-083B75DFA675}" destId="{5641ECF9-CC7F-42E0-8E05-1420B9881956}" srcOrd="0" destOrd="0" presId="urn:microsoft.com/office/officeart/2005/8/layout/radial1"/>
    <dgm:cxn modelId="{E0842D93-AC98-41AE-91F1-171F5099DD35}" type="presOf" srcId="{C80E8446-F848-441B-822D-EC3073E83ACA}" destId="{D7BF85DF-CB8F-4E8E-9C32-5B1DDED628AD}" srcOrd="0" destOrd="0" presId="urn:microsoft.com/office/officeart/2005/8/layout/radial1"/>
    <dgm:cxn modelId="{1478714C-2933-4CBC-824A-9E8A7C74EDDB}" srcId="{EDCE0670-63C1-4CB1-A60D-020839131668}" destId="{C80E8446-F848-441B-822D-EC3073E83ACA}" srcOrd="3" destOrd="0" parTransId="{E19F416E-4BEC-4080-AB18-11533D80E909}" sibTransId="{9CCD5688-BB5C-438C-A660-44EBD76557F2}"/>
    <dgm:cxn modelId="{0BBF89F1-DA6C-4E61-89D2-EBC0D530E69E}" type="presOf" srcId="{5F0C33A4-F054-4A37-B39B-3942EA31CDA6}" destId="{F36ACFAE-DF89-4803-96CD-2DBD1FB4B747}" srcOrd="0" destOrd="0" presId="urn:microsoft.com/office/officeart/2005/8/layout/radial1"/>
    <dgm:cxn modelId="{B22BB58D-3B8E-4489-9D13-361D5C01314F}" type="presParOf" srcId="{D6E3167C-3A2E-48F8-9084-9A67E6C0BD48}" destId="{5FF266B4-ECD5-4AB6-8A6D-8CF5A53F86D6}" srcOrd="0" destOrd="0" presId="urn:microsoft.com/office/officeart/2005/8/layout/radial1"/>
    <dgm:cxn modelId="{22E2BC16-38EF-42A9-9B63-10314D33ED40}" type="presParOf" srcId="{D6E3167C-3A2E-48F8-9084-9A67E6C0BD48}" destId="{F36ACFAE-DF89-4803-96CD-2DBD1FB4B747}" srcOrd="1" destOrd="0" presId="urn:microsoft.com/office/officeart/2005/8/layout/radial1"/>
    <dgm:cxn modelId="{D6634583-9B43-42E5-BFDD-3A46A330C645}" type="presParOf" srcId="{F36ACFAE-DF89-4803-96CD-2DBD1FB4B747}" destId="{AF362876-6CF3-4FA1-8A37-4A436E286589}" srcOrd="0" destOrd="0" presId="urn:microsoft.com/office/officeart/2005/8/layout/radial1"/>
    <dgm:cxn modelId="{9B2F2E09-C5E6-4AD9-94E8-6588DFE3443A}" type="presParOf" srcId="{D6E3167C-3A2E-48F8-9084-9A67E6C0BD48}" destId="{5641ECF9-CC7F-42E0-8E05-1420B9881956}" srcOrd="2" destOrd="0" presId="urn:microsoft.com/office/officeart/2005/8/layout/radial1"/>
    <dgm:cxn modelId="{00A3E8B4-F5A0-4396-BC32-2D4A30718657}" type="presParOf" srcId="{D6E3167C-3A2E-48F8-9084-9A67E6C0BD48}" destId="{12CB5953-4818-4B69-814A-5BBA87A1B01A}" srcOrd="3" destOrd="0" presId="urn:microsoft.com/office/officeart/2005/8/layout/radial1"/>
    <dgm:cxn modelId="{64E3E111-85FB-4AFF-B8BE-C1640CF60F48}" type="presParOf" srcId="{12CB5953-4818-4B69-814A-5BBA87A1B01A}" destId="{4F930682-A254-4FA8-856A-5F15C90192C6}" srcOrd="0" destOrd="0" presId="urn:microsoft.com/office/officeart/2005/8/layout/radial1"/>
    <dgm:cxn modelId="{2E70B566-632A-4156-B1B0-D08641AC274C}" type="presParOf" srcId="{D6E3167C-3A2E-48F8-9084-9A67E6C0BD48}" destId="{7CFF9DA8-EFF6-4F24-B312-FEC13165AC1A}" srcOrd="4" destOrd="0" presId="urn:microsoft.com/office/officeart/2005/8/layout/radial1"/>
    <dgm:cxn modelId="{278DBBE6-19F0-054C-99CA-75A7A2BFC03B}" type="presParOf" srcId="{D6E3167C-3A2E-48F8-9084-9A67E6C0BD48}" destId="{DDB30750-AD7B-F941-96AE-E42B59649C92}" srcOrd="5" destOrd="0" presId="urn:microsoft.com/office/officeart/2005/8/layout/radial1"/>
    <dgm:cxn modelId="{7B9D4768-9FD4-FB47-A379-481510C09818}" type="presParOf" srcId="{DDB30750-AD7B-F941-96AE-E42B59649C92}" destId="{0258996F-F065-7345-9019-C44BE3B62254}" srcOrd="0" destOrd="0" presId="urn:microsoft.com/office/officeart/2005/8/layout/radial1"/>
    <dgm:cxn modelId="{087953C4-FC26-664E-9473-205891244C4A}" type="presParOf" srcId="{D6E3167C-3A2E-48F8-9084-9A67E6C0BD48}" destId="{08624DC1-949C-BD4E-B9F7-427124835373}" srcOrd="6" destOrd="0" presId="urn:microsoft.com/office/officeart/2005/8/layout/radial1"/>
    <dgm:cxn modelId="{BD2E6384-3E32-4DBD-8542-B56F9A0FCE5C}" type="presParOf" srcId="{D6E3167C-3A2E-48F8-9084-9A67E6C0BD48}" destId="{0C1EF207-E832-4C7A-81D2-43B6694BD966}" srcOrd="7" destOrd="0" presId="urn:microsoft.com/office/officeart/2005/8/layout/radial1"/>
    <dgm:cxn modelId="{8E4EED6B-54CE-49DB-B8A8-ACCC5E1EF794}" type="presParOf" srcId="{0C1EF207-E832-4C7A-81D2-43B6694BD966}" destId="{1F4D180F-F1A4-4D37-9FE1-643C02B0453A}" srcOrd="0" destOrd="0" presId="urn:microsoft.com/office/officeart/2005/8/layout/radial1"/>
    <dgm:cxn modelId="{03D7E72A-6F3E-454F-AD9F-0D73AE67F184}" type="presParOf" srcId="{D6E3167C-3A2E-48F8-9084-9A67E6C0BD48}" destId="{D7BF85DF-CB8F-4E8E-9C32-5B1DDED628A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6C95B8-5045-4D28-8E09-2123254BFB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B9C18B-B49A-41C4-8660-BFB9FE932B97}">
      <dgm:prSet phldrT="[Metin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b="1" dirty="0" smtClean="0"/>
            <a:t>Yönergeler</a:t>
          </a:r>
          <a:endParaRPr lang="tr-TR" dirty="0"/>
        </a:p>
      </dgm:t>
    </dgm:pt>
    <dgm:pt modelId="{4012F91F-1678-442E-84AA-7C86A9A32231}" type="parTrans" cxnId="{D58A5FF3-7A76-4DCB-9B9A-755B32505351}">
      <dgm:prSet/>
      <dgm:spPr/>
      <dgm:t>
        <a:bodyPr/>
        <a:lstStyle/>
        <a:p>
          <a:endParaRPr lang="tr-TR"/>
        </a:p>
      </dgm:t>
    </dgm:pt>
    <dgm:pt modelId="{19B5CDAB-36CD-45C8-BDA7-59434C915886}" type="sibTrans" cxnId="{D58A5FF3-7A76-4DCB-9B9A-755B32505351}">
      <dgm:prSet/>
      <dgm:spPr/>
      <dgm:t>
        <a:bodyPr/>
        <a:lstStyle/>
        <a:p>
          <a:endParaRPr lang="tr-TR"/>
        </a:p>
      </dgm:t>
    </dgm:pt>
    <dgm:pt modelId="{F382EF3F-F88D-4B4E-BD51-86021B5D9261}">
      <dgm:prSet phldrT="[Metin]"/>
      <dgm:spPr/>
      <dgm:t>
        <a:bodyPr/>
        <a:lstStyle/>
        <a:p>
          <a:r>
            <a:rPr lang="tr-TR" dirty="0" smtClean="0"/>
            <a:t>İhtisas Komiteleri Yönergesi</a:t>
          </a:r>
          <a:endParaRPr lang="tr-TR" dirty="0"/>
        </a:p>
      </dgm:t>
    </dgm:pt>
    <dgm:pt modelId="{5C0A3CEC-1AD7-4761-8870-297E3068280A}" type="parTrans" cxnId="{2D06B634-7E1C-48ED-9C65-E747919A1CE1}">
      <dgm:prSet/>
      <dgm:spPr/>
      <dgm:t>
        <a:bodyPr/>
        <a:lstStyle/>
        <a:p>
          <a:endParaRPr lang="tr-TR"/>
        </a:p>
      </dgm:t>
    </dgm:pt>
    <dgm:pt modelId="{632B4215-8238-40CA-90EF-DCA7927D820C}" type="sibTrans" cxnId="{2D06B634-7E1C-48ED-9C65-E747919A1CE1}">
      <dgm:prSet/>
      <dgm:spPr/>
      <dgm:t>
        <a:bodyPr/>
        <a:lstStyle/>
        <a:p>
          <a:endParaRPr lang="tr-TR"/>
        </a:p>
      </dgm:t>
    </dgm:pt>
    <dgm:pt modelId="{41614AD3-DE24-4BC3-A2B8-6AA38EFBE9D2}">
      <dgm:prSet/>
      <dgm:spPr/>
      <dgm:t>
        <a:bodyPr/>
        <a:lstStyle/>
        <a:p>
          <a:r>
            <a:rPr lang="tr-TR" dirty="0" smtClean="0"/>
            <a:t>Sektör Uzmanlığı Yönergesi </a:t>
          </a:r>
        </a:p>
      </dgm:t>
    </dgm:pt>
    <dgm:pt modelId="{3195397A-3CD1-4BDA-8A33-B45411309CAD}" type="parTrans" cxnId="{E15DB5F5-3728-4BE2-8EFE-EC95B99FCE6F}">
      <dgm:prSet/>
      <dgm:spPr/>
      <dgm:t>
        <a:bodyPr/>
        <a:lstStyle/>
        <a:p>
          <a:endParaRPr lang="tr-TR"/>
        </a:p>
      </dgm:t>
    </dgm:pt>
    <dgm:pt modelId="{F7B1E471-652F-4046-8E49-7FABD170567A}" type="sibTrans" cxnId="{E15DB5F5-3728-4BE2-8EFE-EC95B99FCE6F}">
      <dgm:prSet/>
      <dgm:spPr/>
      <dgm:t>
        <a:bodyPr/>
        <a:lstStyle/>
        <a:p>
          <a:endParaRPr lang="tr-TR"/>
        </a:p>
      </dgm:t>
    </dgm:pt>
    <dgm:pt modelId="{E63CF3AE-A1CB-43FF-AAEE-896B96C90C57}">
      <dgm:prSet/>
      <dgm:spPr/>
      <dgm:t>
        <a:bodyPr/>
        <a:lstStyle/>
        <a:p>
          <a:r>
            <a:rPr lang="tr-TR" dirty="0" smtClean="0"/>
            <a:t>Staj Yönergesi</a:t>
          </a:r>
        </a:p>
      </dgm:t>
    </dgm:pt>
    <dgm:pt modelId="{747A72DA-2282-44A5-85F8-1328DE3335AA}" type="parTrans" cxnId="{58446893-7CA8-4948-B11A-C003AA53992D}">
      <dgm:prSet/>
      <dgm:spPr/>
      <dgm:t>
        <a:bodyPr/>
        <a:lstStyle/>
        <a:p>
          <a:endParaRPr lang="tr-TR"/>
        </a:p>
      </dgm:t>
    </dgm:pt>
    <dgm:pt modelId="{C457C374-1031-46EA-83E2-02FC9A4997F4}" type="sibTrans" cxnId="{58446893-7CA8-4948-B11A-C003AA53992D}">
      <dgm:prSet/>
      <dgm:spPr/>
      <dgm:t>
        <a:bodyPr/>
        <a:lstStyle/>
        <a:p>
          <a:endParaRPr lang="tr-TR"/>
        </a:p>
      </dgm:t>
    </dgm:pt>
    <dgm:pt modelId="{A4FA9597-9575-4105-8C8D-D3226277807C}">
      <dgm:prSet/>
      <dgm:spPr/>
      <dgm:t>
        <a:bodyPr/>
        <a:lstStyle/>
        <a:p>
          <a:r>
            <a:rPr lang="tr-TR" smtClean="0"/>
            <a:t>Burs Yönergesi</a:t>
          </a:r>
          <a:endParaRPr lang="tr-TR" dirty="0" smtClean="0"/>
        </a:p>
      </dgm:t>
    </dgm:pt>
    <dgm:pt modelId="{BCEFD357-E22A-46BF-BA10-0E0995C926F7}" type="parTrans" cxnId="{1747245B-C764-4177-A174-44AC7E70F236}">
      <dgm:prSet/>
      <dgm:spPr/>
      <dgm:t>
        <a:bodyPr/>
        <a:lstStyle/>
        <a:p>
          <a:endParaRPr lang="tr-TR"/>
        </a:p>
      </dgm:t>
    </dgm:pt>
    <dgm:pt modelId="{D2DC159D-00A5-4A32-AA27-14FA60B52FBB}" type="sibTrans" cxnId="{1747245B-C764-4177-A174-44AC7E70F236}">
      <dgm:prSet/>
      <dgm:spPr/>
      <dgm:t>
        <a:bodyPr/>
        <a:lstStyle/>
        <a:p>
          <a:endParaRPr lang="tr-TR"/>
        </a:p>
      </dgm:t>
    </dgm:pt>
    <dgm:pt modelId="{A1E7D497-FF14-48E8-B8CB-5D84E314D461}">
      <dgm:prSet/>
      <dgm:spPr/>
      <dgm:t>
        <a:bodyPr/>
        <a:lstStyle/>
        <a:p>
          <a:r>
            <a:rPr lang="tr-TR" smtClean="0"/>
            <a:t>Kulüp Yönergesi</a:t>
          </a:r>
          <a:endParaRPr lang="tr-TR" dirty="0" smtClean="0"/>
        </a:p>
      </dgm:t>
    </dgm:pt>
    <dgm:pt modelId="{651BAA20-6F33-4036-A1A9-4EBD24CC2EB2}" type="parTrans" cxnId="{69CD9F7D-9219-4E18-9CB3-CD541E0C6133}">
      <dgm:prSet/>
      <dgm:spPr/>
      <dgm:t>
        <a:bodyPr/>
        <a:lstStyle/>
        <a:p>
          <a:endParaRPr lang="tr-TR"/>
        </a:p>
      </dgm:t>
    </dgm:pt>
    <dgm:pt modelId="{FCC82F4E-393A-49B2-808B-EC4C5B317BF3}" type="sibTrans" cxnId="{69CD9F7D-9219-4E18-9CB3-CD541E0C6133}">
      <dgm:prSet/>
      <dgm:spPr/>
      <dgm:t>
        <a:bodyPr/>
        <a:lstStyle/>
        <a:p>
          <a:endParaRPr lang="tr-TR"/>
        </a:p>
      </dgm:t>
    </dgm:pt>
    <dgm:pt modelId="{A46EF089-7765-4486-813F-2ED9B624E2C5}">
      <dgm:prSet/>
      <dgm:spPr/>
      <dgm:t>
        <a:bodyPr/>
        <a:lstStyle/>
        <a:p>
          <a:r>
            <a:rPr lang="tr-TR" dirty="0" err="1" smtClean="0"/>
            <a:t>ASPNet</a:t>
          </a:r>
          <a:r>
            <a:rPr lang="tr-TR" dirty="0" smtClean="0"/>
            <a:t> Yönergesi</a:t>
          </a:r>
        </a:p>
      </dgm:t>
    </dgm:pt>
    <dgm:pt modelId="{2586D3C9-8FE3-49ED-AF83-7C7BFADE5B55}" type="parTrans" cxnId="{D5083360-6E57-4B02-8ADF-EDDA06182A6B}">
      <dgm:prSet/>
      <dgm:spPr/>
      <dgm:t>
        <a:bodyPr/>
        <a:lstStyle/>
        <a:p>
          <a:endParaRPr lang="tr-TR"/>
        </a:p>
      </dgm:t>
    </dgm:pt>
    <dgm:pt modelId="{1A628ED5-9E58-4B77-B662-8508BD3331A3}" type="sibTrans" cxnId="{D5083360-6E57-4B02-8ADF-EDDA06182A6B}">
      <dgm:prSet/>
      <dgm:spPr/>
      <dgm:t>
        <a:bodyPr/>
        <a:lstStyle/>
        <a:p>
          <a:endParaRPr lang="tr-TR"/>
        </a:p>
      </dgm:t>
    </dgm:pt>
    <dgm:pt modelId="{58D55A98-DEBD-4C94-B9C8-BAC57D086B24}">
      <dgm:prSet/>
      <dgm:spPr/>
      <dgm:t>
        <a:bodyPr/>
        <a:lstStyle/>
        <a:p>
          <a:endParaRPr lang="tr-TR" dirty="0" smtClean="0"/>
        </a:p>
      </dgm:t>
    </dgm:pt>
    <dgm:pt modelId="{B28BD90B-82B2-43F4-A9CD-869FB10C6BD8}" type="parTrans" cxnId="{14BE6122-5DC3-4996-BA98-6DCAEE126A8B}">
      <dgm:prSet/>
      <dgm:spPr/>
      <dgm:t>
        <a:bodyPr/>
        <a:lstStyle/>
        <a:p>
          <a:endParaRPr lang="tr-TR"/>
        </a:p>
      </dgm:t>
    </dgm:pt>
    <dgm:pt modelId="{E308458F-0B87-4665-B003-AD11A14E414A}" type="sibTrans" cxnId="{14BE6122-5DC3-4996-BA98-6DCAEE126A8B}">
      <dgm:prSet/>
      <dgm:spPr/>
      <dgm:t>
        <a:bodyPr/>
        <a:lstStyle/>
        <a:p>
          <a:endParaRPr lang="tr-TR"/>
        </a:p>
      </dgm:t>
    </dgm:pt>
    <dgm:pt modelId="{1C86834E-8405-4872-9D06-327E15B04DB6}" type="pres">
      <dgm:prSet presAssocID="{6B6C95B8-5045-4D28-8E09-2123254BFB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703B8E-D393-478E-83A3-A680403E349E}" type="pres">
      <dgm:prSet presAssocID="{FBB9C18B-B49A-41C4-8660-BFB9FE932B97}" presName="centerShape" presStyleLbl="node0" presStyleIdx="0" presStyleCnt="1" custScaleX="138668" custScaleY="138668"/>
      <dgm:spPr/>
      <dgm:t>
        <a:bodyPr/>
        <a:lstStyle/>
        <a:p>
          <a:endParaRPr lang="tr-TR"/>
        </a:p>
      </dgm:t>
    </dgm:pt>
    <dgm:pt modelId="{A3AE8E79-7B56-4848-8650-1AC643EA0CDB}" type="pres">
      <dgm:prSet presAssocID="{5C0A3CEC-1AD7-4761-8870-297E3068280A}" presName="parTrans" presStyleLbl="sibTrans2D1" presStyleIdx="0" presStyleCnt="6"/>
      <dgm:spPr/>
      <dgm:t>
        <a:bodyPr/>
        <a:lstStyle/>
        <a:p>
          <a:endParaRPr lang="tr-TR"/>
        </a:p>
      </dgm:t>
    </dgm:pt>
    <dgm:pt modelId="{8FAD5D73-9C26-41B5-B628-94F2F8DF1EC0}" type="pres">
      <dgm:prSet presAssocID="{5C0A3CEC-1AD7-4761-8870-297E3068280A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F3941E9E-375A-45EB-8250-FD91BF043149}" type="pres">
      <dgm:prSet presAssocID="{F382EF3F-F88D-4B4E-BD51-86021B5D9261}" presName="node" presStyleLbl="node1" presStyleIdx="0" presStyleCnt="6" custScaleX="86558" custScaleY="86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219869-73BF-494E-8678-4A639084DE46}" type="pres">
      <dgm:prSet presAssocID="{3195397A-3CD1-4BDA-8A33-B45411309CAD}" presName="parTrans" presStyleLbl="sibTrans2D1" presStyleIdx="1" presStyleCnt="6"/>
      <dgm:spPr/>
      <dgm:t>
        <a:bodyPr/>
        <a:lstStyle/>
        <a:p>
          <a:endParaRPr lang="tr-TR"/>
        </a:p>
      </dgm:t>
    </dgm:pt>
    <dgm:pt modelId="{9801DFE4-BEAE-4480-84E9-081D9E304224}" type="pres">
      <dgm:prSet presAssocID="{3195397A-3CD1-4BDA-8A33-B45411309CAD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2FE2FC4A-AC7E-4311-9F3D-B85F8E981F2B}" type="pres">
      <dgm:prSet presAssocID="{41614AD3-DE24-4BC3-A2B8-6AA38EFBE9D2}" presName="node" presStyleLbl="node1" presStyleIdx="1" presStyleCnt="6" custScaleX="86558" custScaleY="86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7C638D-BD1F-4EE8-A944-59363508C2E5}" type="pres">
      <dgm:prSet presAssocID="{747A72DA-2282-44A5-85F8-1328DE3335AA}" presName="parTrans" presStyleLbl="sibTrans2D1" presStyleIdx="2" presStyleCnt="6"/>
      <dgm:spPr/>
      <dgm:t>
        <a:bodyPr/>
        <a:lstStyle/>
        <a:p>
          <a:endParaRPr lang="tr-TR"/>
        </a:p>
      </dgm:t>
    </dgm:pt>
    <dgm:pt modelId="{281856F9-470B-4C49-B4AB-365F632E1CD1}" type="pres">
      <dgm:prSet presAssocID="{747A72DA-2282-44A5-85F8-1328DE3335AA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A0A4DE38-D7A3-4B1E-A307-B2641681FFCD}" type="pres">
      <dgm:prSet presAssocID="{E63CF3AE-A1CB-43FF-AAEE-896B96C90C57}" presName="node" presStyleLbl="node1" presStyleIdx="2" presStyleCnt="6" custScaleX="86558" custScaleY="86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68EE17-D5A2-4969-B5EF-67207DA5F1C3}" type="pres">
      <dgm:prSet presAssocID="{BCEFD357-E22A-46BF-BA10-0E0995C926F7}" presName="parTrans" presStyleLbl="sibTrans2D1" presStyleIdx="3" presStyleCnt="6"/>
      <dgm:spPr/>
      <dgm:t>
        <a:bodyPr/>
        <a:lstStyle/>
        <a:p>
          <a:endParaRPr lang="tr-TR"/>
        </a:p>
      </dgm:t>
    </dgm:pt>
    <dgm:pt modelId="{968DCD9D-D15E-47E3-B41C-A8C187A8463C}" type="pres">
      <dgm:prSet presAssocID="{BCEFD357-E22A-46BF-BA10-0E0995C926F7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C9792911-8CC0-457B-821D-1C2FC11B8393}" type="pres">
      <dgm:prSet presAssocID="{A4FA9597-9575-4105-8C8D-D3226277807C}" presName="node" presStyleLbl="node1" presStyleIdx="3" presStyleCnt="6" custScaleX="86558" custScaleY="86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80E0C0-9741-4D7B-9463-F36F14D50D03}" type="pres">
      <dgm:prSet presAssocID="{651BAA20-6F33-4036-A1A9-4EBD24CC2EB2}" presName="parTrans" presStyleLbl="sibTrans2D1" presStyleIdx="4" presStyleCnt="6"/>
      <dgm:spPr/>
      <dgm:t>
        <a:bodyPr/>
        <a:lstStyle/>
        <a:p>
          <a:endParaRPr lang="tr-TR"/>
        </a:p>
      </dgm:t>
    </dgm:pt>
    <dgm:pt modelId="{B1F9F9E7-C13E-469B-B364-CBF09FC8E171}" type="pres">
      <dgm:prSet presAssocID="{651BAA20-6F33-4036-A1A9-4EBD24CC2EB2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452DEEB3-E437-4893-83C9-9FBEA8A1295D}" type="pres">
      <dgm:prSet presAssocID="{A1E7D497-FF14-48E8-B8CB-5D84E314D461}" presName="node" presStyleLbl="node1" presStyleIdx="4" presStyleCnt="6" custScaleX="86558" custScaleY="86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D3D789-330A-4F68-87E8-C335CA80030F}" type="pres">
      <dgm:prSet presAssocID="{2586D3C9-8FE3-49ED-AF83-7C7BFADE5B55}" presName="parTrans" presStyleLbl="sibTrans2D1" presStyleIdx="5" presStyleCnt="6"/>
      <dgm:spPr/>
      <dgm:t>
        <a:bodyPr/>
        <a:lstStyle/>
        <a:p>
          <a:endParaRPr lang="tr-TR"/>
        </a:p>
      </dgm:t>
    </dgm:pt>
    <dgm:pt modelId="{5219FFFB-0ED0-444B-BA8E-26666CE28F2B}" type="pres">
      <dgm:prSet presAssocID="{2586D3C9-8FE3-49ED-AF83-7C7BFADE5B55}" presName="connectorText" presStyleLbl="sibTrans2D1" presStyleIdx="5" presStyleCnt="6"/>
      <dgm:spPr/>
      <dgm:t>
        <a:bodyPr/>
        <a:lstStyle/>
        <a:p>
          <a:endParaRPr lang="tr-TR"/>
        </a:p>
      </dgm:t>
    </dgm:pt>
    <dgm:pt modelId="{47DB2407-9267-4F88-AC50-6840AF625D41}" type="pres">
      <dgm:prSet presAssocID="{A46EF089-7765-4486-813F-2ED9B624E2C5}" presName="node" presStyleLbl="node1" presStyleIdx="5" presStyleCnt="6" custScaleX="86558" custScaleY="86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49CCF5-E843-9D46-A395-77B872E9FA0F}" type="presOf" srcId="{2586D3C9-8FE3-49ED-AF83-7C7BFADE5B55}" destId="{71D3D789-330A-4F68-87E8-C335CA80030F}" srcOrd="0" destOrd="0" presId="urn:microsoft.com/office/officeart/2005/8/layout/radial5"/>
    <dgm:cxn modelId="{8711545D-F6ED-4D4F-B527-79DD0D8DE18E}" type="presOf" srcId="{E63CF3AE-A1CB-43FF-AAEE-896B96C90C57}" destId="{A0A4DE38-D7A3-4B1E-A307-B2641681FFCD}" srcOrd="0" destOrd="0" presId="urn:microsoft.com/office/officeart/2005/8/layout/radial5"/>
    <dgm:cxn modelId="{DF488212-1EF3-5840-9EDB-E61FAF23427E}" type="presOf" srcId="{747A72DA-2282-44A5-85F8-1328DE3335AA}" destId="{1F7C638D-BD1F-4EE8-A944-59363508C2E5}" srcOrd="0" destOrd="0" presId="urn:microsoft.com/office/officeart/2005/8/layout/radial5"/>
    <dgm:cxn modelId="{12C8C650-85BD-AA45-A394-6D6DEC10B2E4}" type="presOf" srcId="{FBB9C18B-B49A-41C4-8660-BFB9FE932B97}" destId="{10703B8E-D393-478E-83A3-A680403E349E}" srcOrd="0" destOrd="0" presId="urn:microsoft.com/office/officeart/2005/8/layout/radial5"/>
    <dgm:cxn modelId="{19A134FC-C0FE-ED40-B366-2065FB7A5314}" type="presOf" srcId="{A1E7D497-FF14-48E8-B8CB-5D84E314D461}" destId="{452DEEB3-E437-4893-83C9-9FBEA8A1295D}" srcOrd="0" destOrd="0" presId="urn:microsoft.com/office/officeart/2005/8/layout/radial5"/>
    <dgm:cxn modelId="{BE62A813-9311-E047-9D66-839CAA381EC6}" type="presOf" srcId="{651BAA20-6F33-4036-A1A9-4EBD24CC2EB2}" destId="{1380E0C0-9741-4D7B-9463-F36F14D50D03}" srcOrd="0" destOrd="0" presId="urn:microsoft.com/office/officeart/2005/8/layout/radial5"/>
    <dgm:cxn modelId="{E2907655-95B2-0849-9EB4-302B982D3B79}" type="presOf" srcId="{651BAA20-6F33-4036-A1A9-4EBD24CC2EB2}" destId="{B1F9F9E7-C13E-469B-B364-CBF09FC8E171}" srcOrd="1" destOrd="0" presId="urn:microsoft.com/office/officeart/2005/8/layout/radial5"/>
    <dgm:cxn modelId="{E18F491E-40F5-0A4C-B744-AFAF03C137C4}" type="presOf" srcId="{3195397A-3CD1-4BDA-8A33-B45411309CAD}" destId="{7D219869-73BF-494E-8678-4A639084DE46}" srcOrd="0" destOrd="0" presId="urn:microsoft.com/office/officeart/2005/8/layout/radial5"/>
    <dgm:cxn modelId="{69CD9F7D-9219-4E18-9CB3-CD541E0C6133}" srcId="{FBB9C18B-B49A-41C4-8660-BFB9FE932B97}" destId="{A1E7D497-FF14-48E8-B8CB-5D84E314D461}" srcOrd="4" destOrd="0" parTransId="{651BAA20-6F33-4036-A1A9-4EBD24CC2EB2}" sibTransId="{FCC82F4E-393A-49B2-808B-EC4C5B317BF3}"/>
    <dgm:cxn modelId="{DE6C8E2D-624B-D047-8DE8-1A5A2C2FB57B}" type="presOf" srcId="{A46EF089-7765-4486-813F-2ED9B624E2C5}" destId="{47DB2407-9267-4F88-AC50-6840AF625D41}" srcOrd="0" destOrd="0" presId="urn:microsoft.com/office/officeart/2005/8/layout/radial5"/>
    <dgm:cxn modelId="{F33DD569-ECE0-AD4B-B96F-3B4DA0CC8259}" type="presOf" srcId="{3195397A-3CD1-4BDA-8A33-B45411309CAD}" destId="{9801DFE4-BEAE-4480-84E9-081D9E304224}" srcOrd="1" destOrd="0" presId="urn:microsoft.com/office/officeart/2005/8/layout/radial5"/>
    <dgm:cxn modelId="{D5083360-6E57-4B02-8ADF-EDDA06182A6B}" srcId="{FBB9C18B-B49A-41C4-8660-BFB9FE932B97}" destId="{A46EF089-7765-4486-813F-2ED9B624E2C5}" srcOrd="5" destOrd="0" parTransId="{2586D3C9-8FE3-49ED-AF83-7C7BFADE5B55}" sibTransId="{1A628ED5-9E58-4B77-B662-8508BD3331A3}"/>
    <dgm:cxn modelId="{14BE6122-5DC3-4996-BA98-6DCAEE126A8B}" srcId="{6B6C95B8-5045-4D28-8E09-2123254BFB1E}" destId="{58D55A98-DEBD-4C94-B9C8-BAC57D086B24}" srcOrd="1" destOrd="0" parTransId="{B28BD90B-82B2-43F4-A9CD-869FB10C6BD8}" sibTransId="{E308458F-0B87-4665-B003-AD11A14E414A}"/>
    <dgm:cxn modelId="{55092E8C-AF15-0349-A5C2-13586F747652}" type="presOf" srcId="{BCEFD357-E22A-46BF-BA10-0E0995C926F7}" destId="{968DCD9D-D15E-47E3-B41C-A8C187A8463C}" srcOrd="1" destOrd="0" presId="urn:microsoft.com/office/officeart/2005/8/layout/radial5"/>
    <dgm:cxn modelId="{3E676ED7-0D02-7A41-9D73-AD54B5C642CC}" type="presOf" srcId="{5C0A3CEC-1AD7-4761-8870-297E3068280A}" destId="{A3AE8E79-7B56-4848-8650-1AC643EA0CDB}" srcOrd="0" destOrd="0" presId="urn:microsoft.com/office/officeart/2005/8/layout/radial5"/>
    <dgm:cxn modelId="{857DBEBD-541D-8A49-93C1-3DC0EEDCA476}" type="presOf" srcId="{41614AD3-DE24-4BC3-A2B8-6AA38EFBE9D2}" destId="{2FE2FC4A-AC7E-4311-9F3D-B85F8E981F2B}" srcOrd="0" destOrd="0" presId="urn:microsoft.com/office/officeart/2005/8/layout/radial5"/>
    <dgm:cxn modelId="{98793296-91FD-C54B-A077-F3D5F081BD27}" type="presOf" srcId="{BCEFD357-E22A-46BF-BA10-0E0995C926F7}" destId="{0768EE17-D5A2-4969-B5EF-67207DA5F1C3}" srcOrd="0" destOrd="0" presId="urn:microsoft.com/office/officeart/2005/8/layout/radial5"/>
    <dgm:cxn modelId="{331F8200-72E9-5749-A8B7-002CD6C0123D}" type="presOf" srcId="{5C0A3CEC-1AD7-4761-8870-297E3068280A}" destId="{8FAD5D73-9C26-41B5-B628-94F2F8DF1EC0}" srcOrd="1" destOrd="0" presId="urn:microsoft.com/office/officeart/2005/8/layout/radial5"/>
    <dgm:cxn modelId="{7AD02C2B-4B14-8849-A4CD-7DD75E6A02C6}" type="presOf" srcId="{2586D3C9-8FE3-49ED-AF83-7C7BFADE5B55}" destId="{5219FFFB-0ED0-444B-BA8E-26666CE28F2B}" srcOrd="1" destOrd="0" presId="urn:microsoft.com/office/officeart/2005/8/layout/radial5"/>
    <dgm:cxn modelId="{D58A5FF3-7A76-4DCB-9B9A-755B32505351}" srcId="{6B6C95B8-5045-4D28-8E09-2123254BFB1E}" destId="{FBB9C18B-B49A-41C4-8660-BFB9FE932B97}" srcOrd="0" destOrd="0" parTransId="{4012F91F-1678-442E-84AA-7C86A9A32231}" sibTransId="{19B5CDAB-36CD-45C8-BDA7-59434C915886}"/>
    <dgm:cxn modelId="{E15DB5F5-3728-4BE2-8EFE-EC95B99FCE6F}" srcId="{FBB9C18B-B49A-41C4-8660-BFB9FE932B97}" destId="{41614AD3-DE24-4BC3-A2B8-6AA38EFBE9D2}" srcOrd="1" destOrd="0" parTransId="{3195397A-3CD1-4BDA-8A33-B45411309CAD}" sibTransId="{F7B1E471-652F-4046-8E49-7FABD170567A}"/>
    <dgm:cxn modelId="{58446893-7CA8-4948-B11A-C003AA53992D}" srcId="{FBB9C18B-B49A-41C4-8660-BFB9FE932B97}" destId="{E63CF3AE-A1CB-43FF-AAEE-896B96C90C57}" srcOrd="2" destOrd="0" parTransId="{747A72DA-2282-44A5-85F8-1328DE3335AA}" sibTransId="{C457C374-1031-46EA-83E2-02FC9A4997F4}"/>
    <dgm:cxn modelId="{09A03D37-B0E7-FC48-9C8B-90E82D241A85}" type="presOf" srcId="{F382EF3F-F88D-4B4E-BD51-86021B5D9261}" destId="{F3941E9E-375A-45EB-8250-FD91BF043149}" srcOrd="0" destOrd="0" presId="urn:microsoft.com/office/officeart/2005/8/layout/radial5"/>
    <dgm:cxn modelId="{1747245B-C764-4177-A174-44AC7E70F236}" srcId="{FBB9C18B-B49A-41C4-8660-BFB9FE932B97}" destId="{A4FA9597-9575-4105-8C8D-D3226277807C}" srcOrd="3" destOrd="0" parTransId="{BCEFD357-E22A-46BF-BA10-0E0995C926F7}" sibTransId="{D2DC159D-00A5-4A32-AA27-14FA60B52FBB}"/>
    <dgm:cxn modelId="{0AFA451A-3393-154D-8599-A68603D06EA4}" type="presOf" srcId="{747A72DA-2282-44A5-85F8-1328DE3335AA}" destId="{281856F9-470B-4C49-B4AB-365F632E1CD1}" srcOrd="1" destOrd="0" presId="urn:microsoft.com/office/officeart/2005/8/layout/radial5"/>
    <dgm:cxn modelId="{B61788D1-C555-8F4F-BA7A-81AD96D552D0}" type="presOf" srcId="{A4FA9597-9575-4105-8C8D-D3226277807C}" destId="{C9792911-8CC0-457B-821D-1C2FC11B8393}" srcOrd="0" destOrd="0" presId="urn:microsoft.com/office/officeart/2005/8/layout/radial5"/>
    <dgm:cxn modelId="{2D06B634-7E1C-48ED-9C65-E747919A1CE1}" srcId="{FBB9C18B-B49A-41C4-8660-BFB9FE932B97}" destId="{F382EF3F-F88D-4B4E-BD51-86021B5D9261}" srcOrd="0" destOrd="0" parTransId="{5C0A3CEC-1AD7-4761-8870-297E3068280A}" sibTransId="{632B4215-8238-40CA-90EF-DCA7927D820C}"/>
    <dgm:cxn modelId="{ADB4B403-C96C-9242-8C10-B2F02D9CEBB2}" type="presOf" srcId="{6B6C95B8-5045-4D28-8E09-2123254BFB1E}" destId="{1C86834E-8405-4872-9D06-327E15B04DB6}" srcOrd="0" destOrd="0" presId="urn:microsoft.com/office/officeart/2005/8/layout/radial5"/>
    <dgm:cxn modelId="{ECBDF5FE-8374-324F-9118-A44B3016928F}" type="presParOf" srcId="{1C86834E-8405-4872-9D06-327E15B04DB6}" destId="{10703B8E-D393-478E-83A3-A680403E349E}" srcOrd="0" destOrd="0" presId="urn:microsoft.com/office/officeart/2005/8/layout/radial5"/>
    <dgm:cxn modelId="{86C0A8F9-6A34-C444-BF2B-14BF25F1755D}" type="presParOf" srcId="{1C86834E-8405-4872-9D06-327E15B04DB6}" destId="{A3AE8E79-7B56-4848-8650-1AC643EA0CDB}" srcOrd="1" destOrd="0" presId="urn:microsoft.com/office/officeart/2005/8/layout/radial5"/>
    <dgm:cxn modelId="{21F3C328-E64A-D14C-9DC3-E4BB126A67C0}" type="presParOf" srcId="{A3AE8E79-7B56-4848-8650-1AC643EA0CDB}" destId="{8FAD5D73-9C26-41B5-B628-94F2F8DF1EC0}" srcOrd="0" destOrd="0" presId="urn:microsoft.com/office/officeart/2005/8/layout/radial5"/>
    <dgm:cxn modelId="{A35E87B1-3EA7-864E-AFA0-E764C15B8292}" type="presParOf" srcId="{1C86834E-8405-4872-9D06-327E15B04DB6}" destId="{F3941E9E-375A-45EB-8250-FD91BF043149}" srcOrd="2" destOrd="0" presId="urn:microsoft.com/office/officeart/2005/8/layout/radial5"/>
    <dgm:cxn modelId="{5C26F09E-CDAA-E84C-B1F1-F71441E2FF2D}" type="presParOf" srcId="{1C86834E-8405-4872-9D06-327E15B04DB6}" destId="{7D219869-73BF-494E-8678-4A639084DE46}" srcOrd="3" destOrd="0" presId="urn:microsoft.com/office/officeart/2005/8/layout/radial5"/>
    <dgm:cxn modelId="{E7041202-E472-A345-876C-7139C753756A}" type="presParOf" srcId="{7D219869-73BF-494E-8678-4A639084DE46}" destId="{9801DFE4-BEAE-4480-84E9-081D9E304224}" srcOrd="0" destOrd="0" presId="urn:microsoft.com/office/officeart/2005/8/layout/radial5"/>
    <dgm:cxn modelId="{CA9FCB25-14E1-5E4C-8BBF-F6CB9E7340C7}" type="presParOf" srcId="{1C86834E-8405-4872-9D06-327E15B04DB6}" destId="{2FE2FC4A-AC7E-4311-9F3D-B85F8E981F2B}" srcOrd="4" destOrd="0" presId="urn:microsoft.com/office/officeart/2005/8/layout/radial5"/>
    <dgm:cxn modelId="{0B8B2D7F-17BF-DF44-98F3-16004B208DAE}" type="presParOf" srcId="{1C86834E-8405-4872-9D06-327E15B04DB6}" destId="{1F7C638D-BD1F-4EE8-A944-59363508C2E5}" srcOrd="5" destOrd="0" presId="urn:microsoft.com/office/officeart/2005/8/layout/radial5"/>
    <dgm:cxn modelId="{074C6E05-CBE9-424F-B090-5907DCE784EF}" type="presParOf" srcId="{1F7C638D-BD1F-4EE8-A944-59363508C2E5}" destId="{281856F9-470B-4C49-B4AB-365F632E1CD1}" srcOrd="0" destOrd="0" presId="urn:microsoft.com/office/officeart/2005/8/layout/radial5"/>
    <dgm:cxn modelId="{C6E9BB14-FC4A-F645-AC53-45061169D9F1}" type="presParOf" srcId="{1C86834E-8405-4872-9D06-327E15B04DB6}" destId="{A0A4DE38-D7A3-4B1E-A307-B2641681FFCD}" srcOrd="6" destOrd="0" presId="urn:microsoft.com/office/officeart/2005/8/layout/radial5"/>
    <dgm:cxn modelId="{37D49208-E3A6-9842-9422-CA6A3063CF4D}" type="presParOf" srcId="{1C86834E-8405-4872-9D06-327E15B04DB6}" destId="{0768EE17-D5A2-4969-B5EF-67207DA5F1C3}" srcOrd="7" destOrd="0" presId="urn:microsoft.com/office/officeart/2005/8/layout/radial5"/>
    <dgm:cxn modelId="{D30F3455-680F-EE4D-9E34-2C5E570B364E}" type="presParOf" srcId="{0768EE17-D5A2-4969-B5EF-67207DA5F1C3}" destId="{968DCD9D-D15E-47E3-B41C-A8C187A8463C}" srcOrd="0" destOrd="0" presId="urn:microsoft.com/office/officeart/2005/8/layout/radial5"/>
    <dgm:cxn modelId="{FC628434-5780-6546-BAC4-C836CA9CD8AB}" type="presParOf" srcId="{1C86834E-8405-4872-9D06-327E15B04DB6}" destId="{C9792911-8CC0-457B-821D-1C2FC11B8393}" srcOrd="8" destOrd="0" presId="urn:microsoft.com/office/officeart/2005/8/layout/radial5"/>
    <dgm:cxn modelId="{282C81B5-C5DB-8542-9F70-F33D46E9ED07}" type="presParOf" srcId="{1C86834E-8405-4872-9D06-327E15B04DB6}" destId="{1380E0C0-9741-4D7B-9463-F36F14D50D03}" srcOrd="9" destOrd="0" presId="urn:microsoft.com/office/officeart/2005/8/layout/radial5"/>
    <dgm:cxn modelId="{7489AEF0-5CE2-F64F-BCC8-19B6B550D3A3}" type="presParOf" srcId="{1380E0C0-9741-4D7B-9463-F36F14D50D03}" destId="{B1F9F9E7-C13E-469B-B364-CBF09FC8E171}" srcOrd="0" destOrd="0" presId="urn:microsoft.com/office/officeart/2005/8/layout/radial5"/>
    <dgm:cxn modelId="{4E1CC1AA-E241-CD4D-9AA1-C90A911BA042}" type="presParOf" srcId="{1C86834E-8405-4872-9D06-327E15B04DB6}" destId="{452DEEB3-E437-4893-83C9-9FBEA8A1295D}" srcOrd="10" destOrd="0" presId="urn:microsoft.com/office/officeart/2005/8/layout/radial5"/>
    <dgm:cxn modelId="{2075526B-8999-ED48-9938-C4A9E78F9EED}" type="presParOf" srcId="{1C86834E-8405-4872-9D06-327E15B04DB6}" destId="{71D3D789-330A-4F68-87E8-C335CA80030F}" srcOrd="11" destOrd="0" presId="urn:microsoft.com/office/officeart/2005/8/layout/radial5"/>
    <dgm:cxn modelId="{16E65F5C-E852-E841-BF73-9E196B4B6840}" type="presParOf" srcId="{71D3D789-330A-4F68-87E8-C335CA80030F}" destId="{5219FFFB-0ED0-444B-BA8E-26666CE28F2B}" srcOrd="0" destOrd="0" presId="urn:microsoft.com/office/officeart/2005/8/layout/radial5"/>
    <dgm:cxn modelId="{CD3B702A-708B-CE47-8707-9706B9582080}" type="presParOf" srcId="{1C86834E-8405-4872-9D06-327E15B04DB6}" destId="{47DB2407-9267-4F88-AC50-6840AF625D4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CC70F6-5E13-4718-8B1A-E54CA2B6B73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8CAC25-8829-47B0-B23F-B9F8E2835D3E}">
      <dgm:prSet phldrT="[Metin]"/>
      <dgm:spPr>
        <a:solidFill>
          <a:srgbClr val="002060"/>
        </a:solidFill>
      </dgm:spPr>
      <dgm:t>
        <a:bodyPr/>
        <a:lstStyle/>
        <a:p>
          <a:r>
            <a:rPr lang="tr-TR" dirty="0" smtClean="0"/>
            <a:t>Liste ve Ağlar</a:t>
          </a:r>
        </a:p>
      </dgm:t>
    </dgm:pt>
    <dgm:pt modelId="{18B887B5-3B77-42D8-94D1-9396AFCFE66D}" type="parTrans" cxnId="{D9807DD9-C21C-4816-B805-D824E287A6DB}">
      <dgm:prSet/>
      <dgm:spPr/>
      <dgm:t>
        <a:bodyPr/>
        <a:lstStyle/>
        <a:p>
          <a:endParaRPr lang="tr-TR"/>
        </a:p>
      </dgm:t>
    </dgm:pt>
    <dgm:pt modelId="{36447FEA-13C3-48F4-9128-910BE02AAFA2}" type="sibTrans" cxnId="{D9807DD9-C21C-4816-B805-D824E287A6DB}">
      <dgm:prSet/>
      <dgm:spPr/>
      <dgm:t>
        <a:bodyPr/>
        <a:lstStyle/>
        <a:p>
          <a:endParaRPr lang="tr-TR"/>
        </a:p>
      </dgm:t>
    </dgm:pt>
    <dgm:pt modelId="{17593DD7-DF28-4C45-91D4-47FFADB7935D}">
      <dgm:prSet phldrT="[Metin]" custT="1"/>
      <dgm:spPr/>
      <dgm:t>
        <a:bodyPr/>
        <a:lstStyle/>
        <a:p>
          <a:r>
            <a:rPr lang="tr-TR" sz="1400" dirty="0" smtClean="0"/>
            <a:t>Dünya Mirası Listesi</a:t>
          </a:r>
          <a:endParaRPr lang="tr-TR" sz="1400" dirty="0"/>
        </a:p>
      </dgm:t>
    </dgm:pt>
    <dgm:pt modelId="{2EF9FD83-C092-4CD3-9D49-61399E2B36BE}" type="parTrans" cxnId="{2C9F219C-6C43-4856-93D9-AA613E13C77D}">
      <dgm:prSet/>
      <dgm:spPr/>
      <dgm:t>
        <a:bodyPr/>
        <a:lstStyle/>
        <a:p>
          <a:endParaRPr lang="tr-TR"/>
        </a:p>
      </dgm:t>
    </dgm:pt>
    <dgm:pt modelId="{FC71BE89-5908-430C-A170-1374F1B4DF93}" type="sibTrans" cxnId="{2C9F219C-6C43-4856-93D9-AA613E13C77D}">
      <dgm:prSet/>
      <dgm:spPr/>
      <dgm:t>
        <a:bodyPr/>
        <a:lstStyle/>
        <a:p>
          <a:endParaRPr lang="tr-TR"/>
        </a:p>
      </dgm:t>
    </dgm:pt>
    <dgm:pt modelId="{784AC499-B449-4CE6-B8A6-FDDEFAD2F123}">
      <dgm:prSet custT="1"/>
      <dgm:spPr/>
      <dgm:t>
        <a:bodyPr/>
        <a:lstStyle/>
        <a:p>
          <a:r>
            <a:rPr lang="tr-TR" sz="1400" smtClean="0"/>
            <a:t>Jeopark Listesi</a:t>
          </a:r>
          <a:endParaRPr lang="tr-TR" sz="1400" dirty="0"/>
        </a:p>
      </dgm:t>
    </dgm:pt>
    <dgm:pt modelId="{C1751759-D243-4AB0-96EC-A9707AE30184}" type="parTrans" cxnId="{4A2AD35B-8F6C-442E-AF7E-673291CAB2FD}">
      <dgm:prSet/>
      <dgm:spPr/>
      <dgm:t>
        <a:bodyPr/>
        <a:lstStyle/>
        <a:p>
          <a:endParaRPr lang="tr-TR"/>
        </a:p>
      </dgm:t>
    </dgm:pt>
    <dgm:pt modelId="{3F79EDF5-6984-4E39-A00C-AF28F13DD3D0}" type="sibTrans" cxnId="{4A2AD35B-8F6C-442E-AF7E-673291CAB2FD}">
      <dgm:prSet/>
      <dgm:spPr/>
      <dgm:t>
        <a:bodyPr/>
        <a:lstStyle/>
        <a:p>
          <a:endParaRPr lang="tr-TR"/>
        </a:p>
      </dgm:t>
    </dgm:pt>
    <dgm:pt modelId="{A7CD7C6B-573A-4028-BCF9-8D7043BA89D1}">
      <dgm:prSet custT="1"/>
      <dgm:spPr/>
      <dgm:t>
        <a:bodyPr/>
        <a:lstStyle/>
        <a:p>
          <a:r>
            <a:rPr lang="tr-TR" sz="1400" smtClean="0"/>
            <a:t>MAB Listesi</a:t>
          </a:r>
          <a:endParaRPr lang="tr-TR" sz="1400" dirty="0" smtClean="0"/>
        </a:p>
      </dgm:t>
    </dgm:pt>
    <dgm:pt modelId="{0E7FB1E3-5703-447D-A0D5-92F73DB7E7D5}" type="parTrans" cxnId="{670C54C5-9A1D-4106-9C54-73E5654FBFAF}">
      <dgm:prSet/>
      <dgm:spPr/>
      <dgm:t>
        <a:bodyPr/>
        <a:lstStyle/>
        <a:p>
          <a:endParaRPr lang="tr-TR"/>
        </a:p>
      </dgm:t>
    </dgm:pt>
    <dgm:pt modelId="{7FCD13D0-E184-4073-95AA-DABB01FF7507}" type="sibTrans" cxnId="{670C54C5-9A1D-4106-9C54-73E5654FBFAF}">
      <dgm:prSet/>
      <dgm:spPr/>
      <dgm:t>
        <a:bodyPr/>
        <a:lstStyle/>
        <a:p>
          <a:endParaRPr lang="tr-TR"/>
        </a:p>
      </dgm:t>
    </dgm:pt>
    <dgm:pt modelId="{A676415C-D9E7-460C-814E-93E3FAADFE1D}">
      <dgm:prSet custT="1"/>
      <dgm:spPr/>
      <dgm:t>
        <a:bodyPr/>
        <a:lstStyle/>
        <a:p>
          <a:r>
            <a:rPr lang="tr-TR" sz="1400" smtClean="0"/>
            <a:t>Ramsar Listesi</a:t>
          </a:r>
          <a:endParaRPr lang="tr-TR" sz="1400" dirty="0"/>
        </a:p>
      </dgm:t>
    </dgm:pt>
    <dgm:pt modelId="{D4A8D86D-15D3-40D5-B9DE-650924CCD0AB}" type="parTrans" cxnId="{51E5F657-A6B2-4BC6-9DE0-09E88BE994F1}">
      <dgm:prSet/>
      <dgm:spPr/>
      <dgm:t>
        <a:bodyPr/>
        <a:lstStyle/>
        <a:p>
          <a:endParaRPr lang="tr-TR"/>
        </a:p>
      </dgm:t>
    </dgm:pt>
    <dgm:pt modelId="{F077612B-725F-48EC-B1BF-F2CA6E58E0E9}" type="sibTrans" cxnId="{51E5F657-A6B2-4BC6-9DE0-09E88BE994F1}">
      <dgm:prSet/>
      <dgm:spPr/>
      <dgm:t>
        <a:bodyPr/>
        <a:lstStyle/>
        <a:p>
          <a:endParaRPr lang="tr-TR"/>
        </a:p>
      </dgm:t>
    </dgm:pt>
    <dgm:pt modelId="{41303313-7B50-46A7-8DEC-6F9243BD11B6}">
      <dgm:prSet custT="1"/>
      <dgm:spPr/>
      <dgm:t>
        <a:bodyPr/>
        <a:lstStyle/>
        <a:p>
          <a:r>
            <a:rPr lang="tr-TR" sz="1400" smtClean="0"/>
            <a:t>SOKÜM Listesi </a:t>
          </a:r>
          <a:endParaRPr lang="tr-TR" sz="1400" dirty="0" smtClean="0"/>
        </a:p>
      </dgm:t>
    </dgm:pt>
    <dgm:pt modelId="{0B11B0CD-8CD4-4277-B1C6-E3DFC8D36723}" type="parTrans" cxnId="{0FFFCCF8-DC15-4C16-B3E4-1D316043F7A7}">
      <dgm:prSet/>
      <dgm:spPr/>
      <dgm:t>
        <a:bodyPr/>
        <a:lstStyle/>
        <a:p>
          <a:endParaRPr lang="tr-TR"/>
        </a:p>
      </dgm:t>
    </dgm:pt>
    <dgm:pt modelId="{BBAFDA02-83A1-4CB8-81B0-ED8D64922FEF}" type="sibTrans" cxnId="{0FFFCCF8-DC15-4C16-B3E4-1D316043F7A7}">
      <dgm:prSet/>
      <dgm:spPr/>
      <dgm:t>
        <a:bodyPr/>
        <a:lstStyle/>
        <a:p>
          <a:endParaRPr lang="tr-TR"/>
        </a:p>
      </dgm:t>
    </dgm:pt>
    <dgm:pt modelId="{E1AF8502-0514-44D3-93AB-019A5C87A3BD}">
      <dgm:prSet custT="1"/>
      <dgm:spPr/>
      <dgm:t>
        <a:bodyPr/>
        <a:lstStyle/>
        <a:p>
          <a:r>
            <a:rPr lang="tr-TR" sz="1400" smtClean="0"/>
            <a:t>Dünya Belleği Kütüğü</a:t>
          </a:r>
          <a:endParaRPr lang="tr-TR" sz="1400" dirty="0" smtClean="0"/>
        </a:p>
      </dgm:t>
    </dgm:pt>
    <dgm:pt modelId="{4D660C28-15A0-4662-9877-D97D2A2C3D3D}" type="parTrans" cxnId="{F4B4E4A6-A714-4C79-8E36-70FAEC9B7D21}">
      <dgm:prSet/>
      <dgm:spPr/>
      <dgm:t>
        <a:bodyPr/>
        <a:lstStyle/>
        <a:p>
          <a:endParaRPr lang="tr-TR"/>
        </a:p>
      </dgm:t>
    </dgm:pt>
    <dgm:pt modelId="{987DA2D7-214E-4BDD-B581-2D300A95CDED}" type="sibTrans" cxnId="{F4B4E4A6-A714-4C79-8E36-70FAEC9B7D21}">
      <dgm:prSet/>
      <dgm:spPr/>
      <dgm:t>
        <a:bodyPr/>
        <a:lstStyle/>
        <a:p>
          <a:endParaRPr lang="tr-TR"/>
        </a:p>
      </dgm:t>
    </dgm:pt>
    <dgm:pt modelId="{8336A05C-62FF-4A90-A2F2-EDC07260529D}">
      <dgm:prSet custT="1"/>
      <dgm:spPr/>
      <dgm:t>
        <a:bodyPr/>
        <a:lstStyle/>
        <a:p>
          <a:r>
            <a:rPr lang="tr-TR" sz="1400" smtClean="0"/>
            <a:t>Yaratıcı Şehirler</a:t>
          </a:r>
          <a:endParaRPr lang="tr-TR" sz="1400" dirty="0" smtClean="0"/>
        </a:p>
      </dgm:t>
    </dgm:pt>
    <dgm:pt modelId="{943FBF1A-BBFE-4853-9471-C059E791099D}" type="parTrans" cxnId="{9ACF03CC-5E78-4F63-B223-EA2E21E8F3FF}">
      <dgm:prSet/>
      <dgm:spPr/>
      <dgm:t>
        <a:bodyPr/>
        <a:lstStyle/>
        <a:p>
          <a:endParaRPr lang="tr-TR"/>
        </a:p>
      </dgm:t>
    </dgm:pt>
    <dgm:pt modelId="{D35713CE-985F-4EBA-8AF8-6D3D3488CB9C}" type="sibTrans" cxnId="{9ACF03CC-5E78-4F63-B223-EA2E21E8F3FF}">
      <dgm:prSet/>
      <dgm:spPr/>
      <dgm:t>
        <a:bodyPr/>
        <a:lstStyle/>
        <a:p>
          <a:endParaRPr lang="tr-TR"/>
        </a:p>
      </dgm:t>
    </dgm:pt>
    <dgm:pt modelId="{CD785C4B-D8E9-47C5-A67E-BDF5D381F344}">
      <dgm:prSet custT="1"/>
      <dgm:spPr/>
      <dgm:t>
        <a:bodyPr/>
        <a:lstStyle/>
        <a:p>
          <a:r>
            <a:rPr lang="tr-TR" sz="1400" smtClean="0"/>
            <a:t>Öğrenen Şehirler</a:t>
          </a:r>
          <a:endParaRPr lang="tr-TR" sz="1400" dirty="0" smtClean="0"/>
        </a:p>
      </dgm:t>
    </dgm:pt>
    <dgm:pt modelId="{A7E97F7E-BC7B-4DF0-8177-290B141D4931}" type="parTrans" cxnId="{F34ABFFA-D7B6-44BA-82E6-5E097AAE4C50}">
      <dgm:prSet/>
      <dgm:spPr/>
      <dgm:t>
        <a:bodyPr/>
        <a:lstStyle/>
        <a:p>
          <a:endParaRPr lang="tr-TR"/>
        </a:p>
      </dgm:t>
    </dgm:pt>
    <dgm:pt modelId="{63AE3621-76E9-47CB-B744-A344FD621232}" type="sibTrans" cxnId="{F34ABFFA-D7B6-44BA-82E6-5E097AAE4C50}">
      <dgm:prSet/>
      <dgm:spPr/>
      <dgm:t>
        <a:bodyPr/>
        <a:lstStyle/>
        <a:p>
          <a:endParaRPr lang="tr-TR"/>
        </a:p>
      </dgm:t>
    </dgm:pt>
    <dgm:pt modelId="{4975C709-55CF-4227-B85D-FEA9B986A26F}">
      <dgm:prSet custT="1"/>
      <dgm:spPr/>
      <dgm:t>
        <a:bodyPr/>
        <a:lstStyle/>
        <a:p>
          <a:r>
            <a:rPr lang="tr-TR" sz="1400" smtClean="0"/>
            <a:t>Dünya Kitap Başkenti</a:t>
          </a:r>
          <a:endParaRPr lang="tr-TR" sz="1400" dirty="0" smtClean="0"/>
        </a:p>
      </dgm:t>
    </dgm:pt>
    <dgm:pt modelId="{9F12AA02-64E8-4606-8DB3-DA5BED2568DB}" type="parTrans" cxnId="{D8AF5A4E-DB9C-47BA-B82B-B2DAD7FE356C}">
      <dgm:prSet/>
      <dgm:spPr/>
      <dgm:t>
        <a:bodyPr/>
        <a:lstStyle/>
        <a:p>
          <a:endParaRPr lang="tr-TR"/>
        </a:p>
      </dgm:t>
    </dgm:pt>
    <dgm:pt modelId="{7CA3E444-5E5F-4E1D-8231-67A429CD665C}" type="sibTrans" cxnId="{D8AF5A4E-DB9C-47BA-B82B-B2DAD7FE356C}">
      <dgm:prSet/>
      <dgm:spPr/>
      <dgm:t>
        <a:bodyPr/>
        <a:lstStyle/>
        <a:p>
          <a:endParaRPr lang="tr-TR"/>
        </a:p>
      </dgm:t>
    </dgm:pt>
    <dgm:pt modelId="{159DA1B4-30C7-4E64-A22A-684FB46FAD3F}">
      <dgm:prSet custT="1"/>
      <dgm:spPr/>
      <dgm:t>
        <a:bodyPr/>
        <a:lstStyle/>
        <a:p>
          <a:r>
            <a:rPr lang="tr-TR" sz="1400" dirty="0" err="1" smtClean="0"/>
            <a:t>ASPNet</a:t>
          </a:r>
          <a:endParaRPr lang="tr-TR" sz="1400" dirty="0" smtClean="0"/>
        </a:p>
      </dgm:t>
    </dgm:pt>
    <dgm:pt modelId="{877F67AD-EE09-4566-A56A-0BFCF92F1D0E}" type="parTrans" cxnId="{365CEACC-BB75-46D1-BB79-022DCC1231EC}">
      <dgm:prSet/>
      <dgm:spPr/>
      <dgm:t>
        <a:bodyPr/>
        <a:lstStyle/>
        <a:p>
          <a:endParaRPr lang="tr-TR"/>
        </a:p>
      </dgm:t>
    </dgm:pt>
    <dgm:pt modelId="{C30BD433-D04E-4715-9AC7-CCAFDC5FB5BA}" type="sibTrans" cxnId="{365CEACC-BB75-46D1-BB79-022DCC1231EC}">
      <dgm:prSet/>
      <dgm:spPr/>
      <dgm:t>
        <a:bodyPr/>
        <a:lstStyle/>
        <a:p>
          <a:endParaRPr lang="tr-TR"/>
        </a:p>
      </dgm:t>
    </dgm:pt>
    <dgm:pt modelId="{62E7B560-C521-45F2-B1E1-7C9EFA216792}">
      <dgm:prSet custT="1"/>
      <dgm:spPr/>
      <dgm:t>
        <a:bodyPr/>
        <a:lstStyle/>
        <a:p>
          <a:r>
            <a:rPr lang="tr-TR" sz="1400" smtClean="0"/>
            <a:t>UNITWIN/UNESCO Kürsüleri</a:t>
          </a:r>
          <a:endParaRPr lang="tr-TR" sz="1400" dirty="0" smtClean="0"/>
        </a:p>
      </dgm:t>
    </dgm:pt>
    <dgm:pt modelId="{29D58E1B-C1DD-4C13-B5B0-8B866BEA4141}" type="parTrans" cxnId="{8D9BA7A6-958B-43ED-8625-E5F5ADC53F8E}">
      <dgm:prSet/>
      <dgm:spPr/>
      <dgm:t>
        <a:bodyPr/>
        <a:lstStyle/>
        <a:p>
          <a:endParaRPr lang="tr-TR"/>
        </a:p>
      </dgm:t>
    </dgm:pt>
    <dgm:pt modelId="{845A26AF-97F4-4C0E-8959-C309F2C3EE68}" type="sibTrans" cxnId="{8D9BA7A6-958B-43ED-8625-E5F5ADC53F8E}">
      <dgm:prSet/>
      <dgm:spPr/>
      <dgm:t>
        <a:bodyPr/>
        <a:lstStyle/>
        <a:p>
          <a:endParaRPr lang="tr-TR"/>
        </a:p>
      </dgm:t>
    </dgm:pt>
    <dgm:pt modelId="{199F0F79-C63B-4C2D-A86E-196FF93386BC}" type="pres">
      <dgm:prSet presAssocID="{34CC70F6-5E13-4718-8B1A-E54CA2B6B7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0613BA-5009-4C9F-B88D-896974530C01}" type="pres">
      <dgm:prSet presAssocID="{D88CAC25-8829-47B0-B23F-B9F8E2835D3E}" presName="centerShape" presStyleLbl="node0" presStyleIdx="0" presStyleCnt="1" custScaleX="239218" custScaleY="239218"/>
      <dgm:spPr/>
      <dgm:t>
        <a:bodyPr/>
        <a:lstStyle/>
        <a:p>
          <a:endParaRPr lang="tr-TR"/>
        </a:p>
      </dgm:t>
    </dgm:pt>
    <dgm:pt modelId="{95F96055-5231-4002-B462-90E17A1B0A5C}" type="pres">
      <dgm:prSet presAssocID="{2EF9FD83-C092-4CD3-9D49-61399E2B36BE}" presName="Name9" presStyleLbl="parChTrans1D2" presStyleIdx="0" presStyleCnt="11"/>
      <dgm:spPr/>
      <dgm:t>
        <a:bodyPr/>
        <a:lstStyle/>
        <a:p>
          <a:endParaRPr lang="tr-TR"/>
        </a:p>
      </dgm:t>
    </dgm:pt>
    <dgm:pt modelId="{FC4250AA-D8E9-4411-90B8-4948EDFBBE67}" type="pres">
      <dgm:prSet presAssocID="{2EF9FD83-C092-4CD3-9D49-61399E2B36BE}" presName="connTx" presStyleLbl="parChTrans1D2" presStyleIdx="0" presStyleCnt="11"/>
      <dgm:spPr/>
      <dgm:t>
        <a:bodyPr/>
        <a:lstStyle/>
        <a:p>
          <a:endParaRPr lang="tr-TR"/>
        </a:p>
      </dgm:t>
    </dgm:pt>
    <dgm:pt modelId="{3E5954B3-8BAA-4850-902C-A09D78B4E8D8}" type="pres">
      <dgm:prSet presAssocID="{17593DD7-DF28-4C45-91D4-47FFADB7935D}" presName="node" presStyleLbl="node1" presStyleIdx="0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7449E0-7F98-400B-B3A1-29EBDCBA46A4}" type="pres">
      <dgm:prSet presAssocID="{C1751759-D243-4AB0-96EC-A9707AE30184}" presName="Name9" presStyleLbl="parChTrans1D2" presStyleIdx="1" presStyleCnt="11"/>
      <dgm:spPr/>
      <dgm:t>
        <a:bodyPr/>
        <a:lstStyle/>
        <a:p>
          <a:endParaRPr lang="tr-TR"/>
        </a:p>
      </dgm:t>
    </dgm:pt>
    <dgm:pt modelId="{9C3D1A8E-6AB2-4521-9A34-06D891002119}" type="pres">
      <dgm:prSet presAssocID="{C1751759-D243-4AB0-96EC-A9707AE30184}" presName="connTx" presStyleLbl="parChTrans1D2" presStyleIdx="1" presStyleCnt="11"/>
      <dgm:spPr/>
      <dgm:t>
        <a:bodyPr/>
        <a:lstStyle/>
        <a:p>
          <a:endParaRPr lang="tr-TR"/>
        </a:p>
      </dgm:t>
    </dgm:pt>
    <dgm:pt modelId="{317AEE9C-9B60-45BF-903B-B3840442E3AD}" type="pres">
      <dgm:prSet presAssocID="{784AC499-B449-4CE6-B8A6-FDDEFAD2F123}" presName="node" presStyleLbl="node1" presStyleIdx="1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19FAF2-6450-4C2A-84A4-40D74705557C}" type="pres">
      <dgm:prSet presAssocID="{0E7FB1E3-5703-447D-A0D5-92F73DB7E7D5}" presName="Name9" presStyleLbl="parChTrans1D2" presStyleIdx="2" presStyleCnt="11"/>
      <dgm:spPr/>
      <dgm:t>
        <a:bodyPr/>
        <a:lstStyle/>
        <a:p>
          <a:endParaRPr lang="tr-TR"/>
        </a:p>
      </dgm:t>
    </dgm:pt>
    <dgm:pt modelId="{2252965E-388E-4218-BF5F-4F5BD0481686}" type="pres">
      <dgm:prSet presAssocID="{0E7FB1E3-5703-447D-A0D5-92F73DB7E7D5}" presName="connTx" presStyleLbl="parChTrans1D2" presStyleIdx="2" presStyleCnt="11"/>
      <dgm:spPr/>
      <dgm:t>
        <a:bodyPr/>
        <a:lstStyle/>
        <a:p>
          <a:endParaRPr lang="tr-TR"/>
        </a:p>
      </dgm:t>
    </dgm:pt>
    <dgm:pt modelId="{D270C720-9F2E-4C91-A03A-2DC19010623B}" type="pres">
      <dgm:prSet presAssocID="{A7CD7C6B-573A-4028-BCF9-8D7043BA89D1}" presName="node" presStyleLbl="node1" presStyleIdx="2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ADCDA9-C53F-4DB4-AC55-0499134A4013}" type="pres">
      <dgm:prSet presAssocID="{D4A8D86D-15D3-40D5-B9DE-650924CCD0AB}" presName="Name9" presStyleLbl="parChTrans1D2" presStyleIdx="3" presStyleCnt="11"/>
      <dgm:spPr/>
      <dgm:t>
        <a:bodyPr/>
        <a:lstStyle/>
        <a:p>
          <a:endParaRPr lang="tr-TR"/>
        </a:p>
      </dgm:t>
    </dgm:pt>
    <dgm:pt modelId="{C0CAE5AE-0AC4-4308-B14E-4B7CDEA871C0}" type="pres">
      <dgm:prSet presAssocID="{D4A8D86D-15D3-40D5-B9DE-650924CCD0AB}" presName="connTx" presStyleLbl="parChTrans1D2" presStyleIdx="3" presStyleCnt="11"/>
      <dgm:spPr/>
      <dgm:t>
        <a:bodyPr/>
        <a:lstStyle/>
        <a:p>
          <a:endParaRPr lang="tr-TR"/>
        </a:p>
      </dgm:t>
    </dgm:pt>
    <dgm:pt modelId="{CF8AA539-06FC-4CDE-A4C4-9D8AF37A619E}" type="pres">
      <dgm:prSet presAssocID="{A676415C-D9E7-460C-814E-93E3FAADFE1D}" presName="node" presStyleLbl="node1" presStyleIdx="3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2C32C-B670-4F95-8583-49CA467539B8}" type="pres">
      <dgm:prSet presAssocID="{0B11B0CD-8CD4-4277-B1C6-E3DFC8D36723}" presName="Name9" presStyleLbl="parChTrans1D2" presStyleIdx="4" presStyleCnt="11"/>
      <dgm:spPr/>
      <dgm:t>
        <a:bodyPr/>
        <a:lstStyle/>
        <a:p>
          <a:endParaRPr lang="tr-TR"/>
        </a:p>
      </dgm:t>
    </dgm:pt>
    <dgm:pt modelId="{6F1AD970-9162-4842-BDF0-00CE63AA1354}" type="pres">
      <dgm:prSet presAssocID="{0B11B0CD-8CD4-4277-B1C6-E3DFC8D36723}" presName="connTx" presStyleLbl="parChTrans1D2" presStyleIdx="4" presStyleCnt="11"/>
      <dgm:spPr/>
      <dgm:t>
        <a:bodyPr/>
        <a:lstStyle/>
        <a:p>
          <a:endParaRPr lang="tr-TR"/>
        </a:p>
      </dgm:t>
    </dgm:pt>
    <dgm:pt modelId="{A9EC4906-5E47-4031-A0A0-0F65BAB1B94A}" type="pres">
      <dgm:prSet presAssocID="{41303313-7B50-46A7-8DEC-6F9243BD11B6}" presName="node" presStyleLbl="node1" presStyleIdx="4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A034A7-6008-492E-8A7A-FB5AC9EC55EE}" type="pres">
      <dgm:prSet presAssocID="{4D660C28-15A0-4662-9877-D97D2A2C3D3D}" presName="Name9" presStyleLbl="parChTrans1D2" presStyleIdx="5" presStyleCnt="11"/>
      <dgm:spPr/>
      <dgm:t>
        <a:bodyPr/>
        <a:lstStyle/>
        <a:p>
          <a:endParaRPr lang="tr-TR"/>
        </a:p>
      </dgm:t>
    </dgm:pt>
    <dgm:pt modelId="{A5135FC9-3F6E-4440-8738-3C1626CFAED3}" type="pres">
      <dgm:prSet presAssocID="{4D660C28-15A0-4662-9877-D97D2A2C3D3D}" presName="connTx" presStyleLbl="parChTrans1D2" presStyleIdx="5" presStyleCnt="11"/>
      <dgm:spPr/>
      <dgm:t>
        <a:bodyPr/>
        <a:lstStyle/>
        <a:p>
          <a:endParaRPr lang="tr-TR"/>
        </a:p>
      </dgm:t>
    </dgm:pt>
    <dgm:pt modelId="{92106EBC-505D-4910-B180-E60F7F4B6233}" type="pres">
      <dgm:prSet presAssocID="{E1AF8502-0514-44D3-93AB-019A5C87A3BD}" presName="node" presStyleLbl="node1" presStyleIdx="5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19C846-7735-46D2-B5F4-E9E0AF778C99}" type="pres">
      <dgm:prSet presAssocID="{943FBF1A-BBFE-4853-9471-C059E791099D}" presName="Name9" presStyleLbl="parChTrans1D2" presStyleIdx="6" presStyleCnt="11"/>
      <dgm:spPr/>
      <dgm:t>
        <a:bodyPr/>
        <a:lstStyle/>
        <a:p>
          <a:endParaRPr lang="tr-TR"/>
        </a:p>
      </dgm:t>
    </dgm:pt>
    <dgm:pt modelId="{DC9CBC31-5B13-4719-9A3A-86F15720B017}" type="pres">
      <dgm:prSet presAssocID="{943FBF1A-BBFE-4853-9471-C059E791099D}" presName="connTx" presStyleLbl="parChTrans1D2" presStyleIdx="6" presStyleCnt="11"/>
      <dgm:spPr/>
      <dgm:t>
        <a:bodyPr/>
        <a:lstStyle/>
        <a:p>
          <a:endParaRPr lang="tr-TR"/>
        </a:p>
      </dgm:t>
    </dgm:pt>
    <dgm:pt modelId="{248F6788-44CE-4FE9-AA92-99B9D8DC46F3}" type="pres">
      <dgm:prSet presAssocID="{8336A05C-62FF-4A90-A2F2-EDC07260529D}" presName="node" presStyleLbl="node1" presStyleIdx="6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5F7761-FA82-4D41-9E4C-777367DB172A}" type="pres">
      <dgm:prSet presAssocID="{A7E97F7E-BC7B-4DF0-8177-290B141D4931}" presName="Name9" presStyleLbl="parChTrans1D2" presStyleIdx="7" presStyleCnt="11"/>
      <dgm:spPr/>
      <dgm:t>
        <a:bodyPr/>
        <a:lstStyle/>
        <a:p>
          <a:endParaRPr lang="tr-TR"/>
        </a:p>
      </dgm:t>
    </dgm:pt>
    <dgm:pt modelId="{48478192-CF0B-4E04-A814-D5280D9D978B}" type="pres">
      <dgm:prSet presAssocID="{A7E97F7E-BC7B-4DF0-8177-290B141D4931}" presName="connTx" presStyleLbl="parChTrans1D2" presStyleIdx="7" presStyleCnt="11"/>
      <dgm:spPr/>
      <dgm:t>
        <a:bodyPr/>
        <a:lstStyle/>
        <a:p>
          <a:endParaRPr lang="tr-TR"/>
        </a:p>
      </dgm:t>
    </dgm:pt>
    <dgm:pt modelId="{1E256EFD-D89E-4F9E-B1F2-5203822B5222}" type="pres">
      <dgm:prSet presAssocID="{CD785C4B-D8E9-47C5-A67E-BDF5D381F344}" presName="node" presStyleLbl="node1" presStyleIdx="7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AC11E-4812-4963-A0C0-904BFC3B1D00}" type="pres">
      <dgm:prSet presAssocID="{9F12AA02-64E8-4606-8DB3-DA5BED2568DB}" presName="Name9" presStyleLbl="parChTrans1D2" presStyleIdx="8" presStyleCnt="11"/>
      <dgm:spPr/>
      <dgm:t>
        <a:bodyPr/>
        <a:lstStyle/>
        <a:p>
          <a:endParaRPr lang="tr-TR"/>
        </a:p>
      </dgm:t>
    </dgm:pt>
    <dgm:pt modelId="{46015BFC-94D2-483C-A547-9C7025769C58}" type="pres">
      <dgm:prSet presAssocID="{9F12AA02-64E8-4606-8DB3-DA5BED2568DB}" presName="connTx" presStyleLbl="parChTrans1D2" presStyleIdx="8" presStyleCnt="11"/>
      <dgm:spPr/>
      <dgm:t>
        <a:bodyPr/>
        <a:lstStyle/>
        <a:p>
          <a:endParaRPr lang="tr-TR"/>
        </a:p>
      </dgm:t>
    </dgm:pt>
    <dgm:pt modelId="{002660B9-4996-4985-B5A0-C555DF979788}" type="pres">
      <dgm:prSet presAssocID="{4975C709-55CF-4227-B85D-FEA9B986A26F}" presName="node" presStyleLbl="node1" presStyleIdx="8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E892B3-2430-4E09-AC11-232ADE40E034}" type="pres">
      <dgm:prSet presAssocID="{877F67AD-EE09-4566-A56A-0BFCF92F1D0E}" presName="Name9" presStyleLbl="parChTrans1D2" presStyleIdx="9" presStyleCnt="11"/>
      <dgm:spPr/>
      <dgm:t>
        <a:bodyPr/>
        <a:lstStyle/>
        <a:p>
          <a:endParaRPr lang="tr-TR"/>
        </a:p>
      </dgm:t>
    </dgm:pt>
    <dgm:pt modelId="{202DA979-705D-4072-908B-7FA71DA6DDA4}" type="pres">
      <dgm:prSet presAssocID="{877F67AD-EE09-4566-A56A-0BFCF92F1D0E}" presName="connTx" presStyleLbl="parChTrans1D2" presStyleIdx="9" presStyleCnt="11"/>
      <dgm:spPr/>
      <dgm:t>
        <a:bodyPr/>
        <a:lstStyle/>
        <a:p>
          <a:endParaRPr lang="tr-TR"/>
        </a:p>
      </dgm:t>
    </dgm:pt>
    <dgm:pt modelId="{867D79AA-174F-4CB1-84A3-58E59C5EA56A}" type="pres">
      <dgm:prSet presAssocID="{159DA1B4-30C7-4E64-A22A-684FB46FAD3F}" presName="node" presStyleLbl="node1" presStyleIdx="9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7D5809-7F41-41C7-B994-D381225CFC0F}" type="pres">
      <dgm:prSet presAssocID="{29D58E1B-C1DD-4C13-B5B0-8B866BEA4141}" presName="Name9" presStyleLbl="parChTrans1D2" presStyleIdx="10" presStyleCnt="11"/>
      <dgm:spPr/>
      <dgm:t>
        <a:bodyPr/>
        <a:lstStyle/>
        <a:p>
          <a:endParaRPr lang="tr-TR"/>
        </a:p>
      </dgm:t>
    </dgm:pt>
    <dgm:pt modelId="{8AB0234D-EDF4-4B9B-AAD1-FDC93EC4A262}" type="pres">
      <dgm:prSet presAssocID="{29D58E1B-C1DD-4C13-B5B0-8B866BEA4141}" presName="connTx" presStyleLbl="parChTrans1D2" presStyleIdx="10" presStyleCnt="11"/>
      <dgm:spPr/>
      <dgm:t>
        <a:bodyPr/>
        <a:lstStyle/>
        <a:p>
          <a:endParaRPr lang="tr-TR"/>
        </a:p>
      </dgm:t>
    </dgm:pt>
    <dgm:pt modelId="{18B7405A-006C-4608-B9FB-D9B490AFFBD0}" type="pres">
      <dgm:prSet presAssocID="{62E7B560-C521-45F2-B1E1-7C9EFA216792}" presName="node" presStyleLbl="node1" presStyleIdx="10" presStyleCnt="11" custScaleX="121649" custScaleY="1216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927379-8C96-45F1-8B42-CF562527474A}" type="presOf" srcId="{9F12AA02-64E8-4606-8DB3-DA5BED2568DB}" destId="{46015BFC-94D2-483C-A547-9C7025769C58}" srcOrd="1" destOrd="0" presId="urn:microsoft.com/office/officeart/2005/8/layout/radial1"/>
    <dgm:cxn modelId="{670C54C5-9A1D-4106-9C54-73E5654FBFAF}" srcId="{D88CAC25-8829-47B0-B23F-B9F8E2835D3E}" destId="{A7CD7C6B-573A-4028-BCF9-8D7043BA89D1}" srcOrd="2" destOrd="0" parTransId="{0E7FB1E3-5703-447D-A0D5-92F73DB7E7D5}" sibTransId="{7FCD13D0-E184-4073-95AA-DABB01FF7507}"/>
    <dgm:cxn modelId="{9ACF03CC-5E78-4F63-B223-EA2E21E8F3FF}" srcId="{D88CAC25-8829-47B0-B23F-B9F8E2835D3E}" destId="{8336A05C-62FF-4A90-A2F2-EDC07260529D}" srcOrd="6" destOrd="0" parTransId="{943FBF1A-BBFE-4853-9471-C059E791099D}" sibTransId="{D35713CE-985F-4EBA-8AF8-6D3D3488CB9C}"/>
    <dgm:cxn modelId="{EBA5366D-0D8C-4A8C-A55C-59F41F1E2B16}" type="presOf" srcId="{D4A8D86D-15D3-40D5-B9DE-650924CCD0AB}" destId="{9AADCDA9-C53F-4DB4-AC55-0499134A4013}" srcOrd="0" destOrd="0" presId="urn:microsoft.com/office/officeart/2005/8/layout/radial1"/>
    <dgm:cxn modelId="{307C590C-A246-4206-BFE4-89951A1FEE57}" type="presOf" srcId="{29D58E1B-C1DD-4C13-B5B0-8B866BEA4141}" destId="{9C7D5809-7F41-41C7-B994-D381225CFC0F}" srcOrd="0" destOrd="0" presId="urn:microsoft.com/office/officeart/2005/8/layout/radial1"/>
    <dgm:cxn modelId="{921319D4-F544-454F-8724-E84894ECD393}" type="presOf" srcId="{A7E97F7E-BC7B-4DF0-8177-290B141D4931}" destId="{48478192-CF0B-4E04-A814-D5280D9D978B}" srcOrd="1" destOrd="0" presId="urn:microsoft.com/office/officeart/2005/8/layout/radial1"/>
    <dgm:cxn modelId="{119DB693-A878-4C46-B709-1589AB892B5B}" type="presOf" srcId="{A7E97F7E-BC7B-4DF0-8177-290B141D4931}" destId="{D45F7761-FA82-4D41-9E4C-777367DB172A}" srcOrd="0" destOrd="0" presId="urn:microsoft.com/office/officeart/2005/8/layout/radial1"/>
    <dgm:cxn modelId="{CD1EA02F-C869-4D97-951C-ED2107948C09}" type="presOf" srcId="{2EF9FD83-C092-4CD3-9D49-61399E2B36BE}" destId="{95F96055-5231-4002-B462-90E17A1B0A5C}" srcOrd="0" destOrd="0" presId="urn:microsoft.com/office/officeart/2005/8/layout/radial1"/>
    <dgm:cxn modelId="{6410A6DF-4FC8-49F8-A7A6-A799BF64B3EF}" type="presOf" srcId="{34CC70F6-5E13-4718-8B1A-E54CA2B6B739}" destId="{199F0F79-C63B-4C2D-A86E-196FF93386BC}" srcOrd="0" destOrd="0" presId="urn:microsoft.com/office/officeart/2005/8/layout/radial1"/>
    <dgm:cxn modelId="{A86C3FC7-51E5-4CC7-AE43-DC77FF736A15}" type="presOf" srcId="{17593DD7-DF28-4C45-91D4-47FFADB7935D}" destId="{3E5954B3-8BAA-4850-902C-A09D78B4E8D8}" srcOrd="0" destOrd="0" presId="urn:microsoft.com/office/officeart/2005/8/layout/radial1"/>
    <dgm:cxn modelId="{4989CD77-9AD5-4E77-81E0-D3BCA6881E5C}" type="presOf" srcId="{41303313-7B50-46A7-8DEC-6F9243BD11B6}" destId="{A9EC4906-5E47-4031-A0A0-0F65BAB1B94A}" srcOrd="0" destOrd="0" presId="urn:microsoft.com/office/officeart/2005/8/layout/radial1"/>
    <dgm:cxn modelId="{F34ABFFA-D7B6-44BA-82E6-5E097AAE4C50}" srcId="{D88CAC25-8829-47B0-B23F-B9F8E2835D3E}" destId="{CD785C4B-D8E9-47C5-A67E-BDF5D381F344}" srcOrd="7" destOrd="0" parTransId="{A7E97F7E-BC7B-4DF0-8177-290B141D4931}" sibTransId="{63AE3621-76E9-47CB-B744-A344FD621232}"/>
    <dgm:cxn modelId="{13C77123-8923-4ECE-8F0B-8F071003FD60}" type="presOf" srcId="{62E7B560-C521-45F2-B1E1-7C9EFA216792}" destId="{18B7405A-006C-4608-B9FB-D9B490AFFBD0}" srcOrd="0" destOrd="0" presId="urn:microsoft.com/office/officeart/2005/8/layout/radial1"/>
    <dgm:cxn modelId="{E3BCD132-4680-400F-9E23-FAEBEB672164}" type="presOf" srcId="{D4A8D86D-15D3-40D5-B9DE-650924CCD0AB}" destId="{C0CAE5AE-0AC4-4308-B14E-4B7CDEA871C0}" srcOrd="1" destOrd="0" presId="urn:microsoft.com/office/officeart/2005/8/layout/radial1"/>
    <dgm:cxn modelId="{A2B698A1-9DD9-488A-8B6F-B0D604D8F939}" type="presOf" srcId="{159DA1B4-30C7-4E64-A22A-684FB46FAD3F}" destId="{867D79AA-174F-4CB1-84A3-58E59C5EA56A}" srcOrd="0" destOrd="0" presId="urn:microsoft.com/office/officeart/2005/8/layout/radial1"/>
    <dgm:cxn modelId="{EEDD503F-7B77-429F-AF9B-E95144EDDFE2}" type="presOf" srcId="{4D660C28-15A0-4662-9877-D97D2A2C3D3D}" destId="{EBA034A7-6008-492E-8A7A-FB5AC9EC55EE}" srcOrd="0" destOrd="0" presId="urn:microsoft.com/office/officeart/2005/8/layout/radial1"/>
    <dgm:cxn modelId="{628B5002-99B3-4B2C-B623-F03A7931AE27}" type="presOf" srcId="{E1AF8502-0514-44D3-93AB-019A5C87A3BD}" destId="{92106EBC-505D-4910-B180-E60F7F4B6233}" srcOrd="0" destOrd="0" presId="urn:microsoft.com/office/officeart/2005/8/layout/radial1"/>
    <dgm:cxn modelId="{9725555D-1C32-4495-9A8D-A28C1A2623E9}" type="presOf" srcId="{877F67AD-EE09-4566-A56A-0BFCF92F1D0E}" destId="{202DA979-705D-4072-908B-7FA71DA6DDA4}" srcOrd="1" destOrd="0" presId="urn:microsoft.com/office/officeart/2005/8/layout/radial1"/>
    <dgm:cxn modelId="{EF046245-1774-447B-93D5-C4B69A209B58}" type="presOf" srcId="{C1751759-D243-4AB0-96EC-A9707AE30184}" destId="{9C3D1A8E-6AB2-4521-9A34-06D891002119}" srcOrd="1" destOrd="0" presId="urn:microsoft.com/office/officeart/2005/8/layout/radial1"/>
    <dgm:cxn modelId="{9A300F56-C669-43D0-B398-CF35D6D55194}" type="presOf" srcId="{C1751759-D243-4AB0-96EC-A9707AE30184}" destId="{6D7449E0-7F98-400B-B3A1-29EBDCBA46A4}" srcOrd="0" destOrd="0" presId="urn:microsoft.com/office/officeart/2005/8/layout/radial1"/>
    <dgm:cxn modelId="{DDDE6F02-68AE-4376-8C90-C0083E1DC9BF}" type="presOf" srcId="{877F67AD-EE09-4566-A56A-0BFCF92F1D0E}" destId="{80E892B3-2430-4E09-AC11-232ADE40E034}" srcOrd="0" destOrd="0" presId="urn:microsoft.com/office/officeart/2005/8/layout/radial1"/>
    <dgm:cxn modelId="{8D9BA7A6-958B-43ED-8625-E5F5ADC53F8E}" srcId="{D88CAC25-8829-47B0-B23F-B9F8E2835D3E}" destId="{62E7B560-C521-45F2-B1E1-7C9EFA216792}" srcOrd="10" destOrd="0" parTransId="{29D58E1B-C1DD-4C13-B5B0-8B866BEA4141}" sibTransId="{845A26AF-97F4-4C0E-8959-C309F2C3EE68}"/>
    <dgm:cxn modelId="{6CED3498-40AE-4FD5-ABC4-A5FEC78E11C4}" type="presOf" srcId="{A676415C-D9E7-460C-814E-93E3FAADFE1D}" destId="{CF8AA539-06FC-4CDE-A4C4-9D8AF37A619E}" srcOrd="0" destOrd="0" presId="urn:microsoft.com/office/officeart/2005/8/layout/radial1"/>
    <dgm:cxn modelId="{A9CE3D61-115A-4A11-A0A1-C4B1F4AE3CD6}" type="presOf" srcId="{0B11B0CD-8CD4-4277-B1C6-E3DFC8D36723}" destId="{E7D2C32C-B670-4F95-8583-49CA467539B8}" srcOrd="0" destOrd="0" presId="urn:microsoft.com/office/officeart/2005/8/layout/radial1"/>
    <dgm:cxn modelId="{6C0F58EE-670B-46D3-8A69-B774DDE5264A}" type="presOf" srcId="{0E7FB1E3-5703-447D-A0D5-92F73DB7E7D5}" destId="{9519FAF2-6450-4C2A-84A4-40D74705557C}" srcOrd="0" destOrd="0" presId="urn:microsoft.com/office/officeart/2005/8/layout/radial1"/>
    <dgm:cxn modelId="{0FFFCCF8-DC15-4C16-B3E4-1D316043F7A7}" srcId="{D88CAC25-8829-47B0-B23F-B9F8E2835D3E}" destId="{41303313-7B50-46A7-8DEC-6F9243BD11B6}" srcOrd="4" destOrd="0" parTransId="{0B11B0CD-8CD4-4277-B1C6-E3DFC8D36723}" sibTransId="{BBAFDA02-83A1-4CB8-81B0-ED8D64922FEF}"/>
    <dgm:cxn modelId="{4A2AD35B-8F6C-442E-AF7E-673291CAB2FD}" srcId="{D88CAC25-8829-47B0-B23F-B9F8E2835D3E}" destId="{784AC499-B449-4CE6-B8A6-FDDEFAD2F123}" srcOrd="1" destOrd="0" parTransId="{C1751759-D243-4AB0-96EC-A9707AE30184}" sibTransId="{3F79EDF5-6984-4E39-A00C-AF28F13DD3D0}"/>
    <dgm:cxn modelId="{C6879DC8-F6DE-4F9B-9FA5-E1330B27B5C9}" type="presOf" srcId="{4D660C28-15A0-4662-9877-D97D2A2C3D3D}" destId="{A5135FC9-3F6E-4440-8738-3C1626CFAED3}" srcOrd="1" destOrd="0" presId="urn:microsoft.com/office/officeart/2005/8/layout/radial1"/>
    <dgm:cxn modelId="{265EFADF-8334-4188-BF5A-16E493442925}" type="presOf" srcId="{4975C709-55CF-4227-B85D-FEA9B986A26F}" destId="{002660B9-4996-4985-B5A0-C555DF979788}" srcOrd="0" destOrd="0" presId="urn:microsoft.com/office/officeart/2005/8/layout/radial1"/>
    <dgm:cxn modelId="{D9807DD9-C21C-4816-B805-D824E287A6DB}" srcId="{34CC70F6-5E13-4718-8B1A-E54CA2B6B739}" destId="{D88CAC25-8829-47B0-B23F-B9F8E2835D3E}" srcOrd="0" destOrd="0" parTransId="{18B887B5-3B77-42D8-94D1-9396AFCFE66D}" sibTransId="{36447FEA-13C3-48F4-9128-910BE02AAFA2}"/>
    <dgm:cxn modelId="{9E6CAF2F-4ACB-4EDF-B31E-BABD1F51AE46}" type="presOf" srcId="{29D58E1B-C1DD-4C13-B5B0-8B866BEA4141}" destId="{8AB0234D-EDF4-4B9B-AAD1-FDC93EC4A262}" srcOrd="1" destOrd="0" presId="urn:microsoft.com/office/officeart/2005/8/layout/radial1"/>
    <dgm:cxn modelId="{365CEACC-BB75-46D1-BB79-022DCC1231EC}" srcId="{D88CAC25-8829-47B0-B23F-B9F8E2835D3E}" destId="{159DA1B4-30C7-4E64-A22A-684FB46FAD3F}" srcOrd="9" destOrd="0" parTransId="{877F67AD-EE09-4566-A56A-0BFCF92F1D0E}" sibTransId="{C30BD433-D04E-4715-9AC7-CCAFDC5FB5BA}"/>
    <dgm:cxn modelId="{963DAE71-F3B2-4609-BDF1-37CB153FD8DE}" type="presOf" srcId="{A7CD7C6B-573A-4028-BCF9-8D7043BA89D1}" destId="{D270C720-9F2E-4C91-A03A-2DC19010623B}" srcOrd="0" destOrd="0" presId="urn:microsoft.com/office/officeart/2005/8/layout/radial1"/>
    <dgm:cxn modelId="{1F981A65-8F01-4AE5-B6AC-1F2F009EA09D}" type="presOf" srcId="{943FBF1A-BBFE-4853-9471-C059E791099D}" destId="{F919C846-7735-46D2-B5F4-E9E0AF778C99}" srcOrd="0" destOrd="0" presId="urn:microsoft.com/office/officeart/2005/8/layout/radial1"/>
    <dgm:cxn modelId="{AF0CC39A-AA9D-4B64-9337-C816C1FDF8B0}" type="presOf" srcId="{0E7FB1E3-5703-447D-A0D5-92F73DB7E7D5}" destId="{2252965E-388E-4218-BF5F-4F5BD0481686}" srcOrd="1" destOrd="0" presId="urn:microsoft.com/office/officeart/2005/8/layout/radial1"/>
    <dgm:cxn modelId="{2C9F219C-6C43-4856-93D9-AA613E13C77D}" srcId="{D88CAC25-8829-47B0-B23F-B9F8E2835D3E}" destId="{17593DD7-DF28-4C45-91D4-47FFADB7935D}" srcOrd="0" destOrd="0" parTransId="{2EF9FD83-C092-4CD3-9D49-61399E2B36BE}" sibTransId="{FC71BE89-5908-430C-A170-1374F1B4DF93}"/>
    <dgm:cxn modelId="{3BBB92FA-D425-4DF6-92B7-A5C68BE3DD01}" type="presOf" srcId="{784AC499-B449-4CE6-B8A6-FDDEFAD2F123}" destId="{317AEE9C-9B60-45BF-903B-B3840442E3AD}" srcOrd="0" destOrd="0" presId="urn:microsoft.com/office/officeart/2005/8/layout/radial1"/>
    <dgm:cxn modelId="{BB121C7C-2A5A-4E23-8926-BE02B93E88D8}" type="presOf" srcId="{CD785C4B-D8E9-47C5-A67E-BDF5D381F344}" destId="{1E256EFD-D89E-4F9E-B1F2-5203822B5222}" srcOrd="0" destOrd="0" presId="urn:microsoft.com/office/officeart/2005/8/layout/radial1"/>
    <dgm:cxn modelId="{FACDFA1C-7760-4FB9-90C6-6AE546168A99}" type="presOf" srcId="{D88CAC25-8829-47B0-B23F-B9F8E2835D3E}" destId="{640613BA-5009-4C9F-B88D-896974530C01}" srcOrd="0" destOrd="0" presId="urn:microsoft.com/office/officeart/2005/8/layout/radial1"/>
    <dgm:cxn modelId="{4CEBC505-07AC-4393-AFC5-418E1187374D}" type="presOf" srcId="{9F12AA02-64E8-4606-8DB3-DA5BED2568DB}" destId="{B32AC11E-4812-4963-A0C0-904BFC3B1D00}" srcOrd="0" destOrd="0" presId="urn:microsoft.com/office/officeart/2005/8/layout/radial1"/>
    <dgm:cxn modelId="{264FDD08-E818-445D-B68A-B1F589F1DEC9}" type="presOf" srcId="{0B11B0CD-8CD4-4277-B1C6-E3DFC8D36723}" destId="{6F1AD970-9162-4842-BDF0-00CE63AA1354}" srcOrd="1" destOrd="0" presId="urn:microsoft.com/office/officeart/2005/8/layout/radial1"/>
    <dgm:cxn modelId="{F4B4E4A6-A714-4C79-8E36-70FAEC9B7D21}" srcId="{D88CAC25-8829-47B0-B23F-B9F8E2835D3E}" destId="{E1AF8502-0514-44D3-93AB-019A5C87A3BD}" srcOrd="5" destOrd="0" parTransId="{4D660C28-15A0-4662-9877-D97D2A2C3D3D}" sibTransId="{987DA2D7-214E-4BDD-B581-2D300A95CDED}"/>
    <dgm:cxn modelId="{9554DD71-0787-46FC-AEDF-FE21A3037ACD}" type="presOf" srcId="{943FBF1A-BBFE-4853-9471-C059E791099D}" destId="{DC9CBC31-5B13-4719-9A3A-86F15720B017}" srcOrd="1" destOrd="0" presId="urn:microsoft.com/office/officeart/2005/8/layout/radial1"/>
    <dgm:cxn modelId="{D8AF5A4E-DB9C-47BA-B82B-B2DAD7FE356C}" srcId="{D88CAC25-8829-47B0-B23F-B9F8E2835D3E}" destId="{4975C709-55CF-4227-B85D-FEA9B986A26F}" srcOrd="8" destOrd="0" parTransId="{9F12AA02-64E8-4606-8DB3-DA5BED2568DB}" sibTransId="{7CA3E444-5E5F-4E1D-8231-67A429CD665C}"/>
    <dgm:cxn modelId="{C45EE4EA-40F0-4269-843A-3982E0B3DEAD}" type="presOf" srcId="{2EF9FD83-C092-4CD3-9D49-61399E2B36BE}" destId="{FC4250AA-D8E9-4411-90B8-4948EDFBBE67}" srcOrd="1" destOrd="0" presId="urn:microsoft.com/office/officeart/2005/8/layout/radial1"/>
    <dgm:cxn modelId="{51E5F657-A6B2-4BC6-9DE0-09E88BE994F1}" srcId="{D88CAC25-8829-47B0-B23F-B9F8E2835D3E}" destId="{A676415C-D9E7-460C-814E-93E3FAADFE1D}" srcOrd="3" destOrd="0" parTransId="{D4A8D86D-15D3-40D5-B9DE-650924CCD0AB}" sibTransId="{F077612B-725F-48EC-B1BF-F2CA6E58E0E9}"/>
    <dgm:cxn modelId="{1F6FAED5-6AF1-4719-8BDD-F01D330A3463}" type="presOf" srcId="{8336A05C-62FF-4A90-A2F2-EDC07260529D}" destId="{248F6788-44CE-4FE9-AA92-99B9D8DC46F3}" srcOrd="0" destOrd="0" presId="urn:microsoft.com/office/officeart/2005/8/layout/radial1"/>
    <dgm:cxn modelId="{F601A9F7-26B6-4EF2-A829-F34F5BE21F0F}" type="presParOf" srcId="{199F0F79-C63B-4C2D-A86E-196FF93386BC}" destId="{640613BA-5009-4C9F-B88D-896974530C01}" srcOrd="0" destOrd="0" presId="urn:microsoft.com/office/officeart/2005/8/layout/radial1"/>
    <dgm:cxn modelId="{3D11C85A-76E9-40A9-B792-403746434840}" type="presParOf" srcId="{199F0F79-C63B-4C2D-A86E-196FF93386BC}" destId="{95F96055-5231-4002-B462-90E17A1B0A5C}" srcOrd="1" destOrd="0" presId="urn:microsoft.com/office/officeart/2005/8/layout/radial1"/>
    <dgm:cxn modelId="{7BE92744-6EF7-47F4-A251-36807B5E4FB3}" type="presParOf" srcId="{95F96055-5231-4002-B462-90E17A1B0A5C}" destId="{FC4250AA-D8E9-4411-90B8-4948EDFBBE67}" srcOrd="0" destOrd="0" presId="urn:microsoft.com/office/officeart/2005/8/layout/radial1"/>
    <dgm:cxn modelId="{330A0262-4531-4960-818E-985E93A0C32F}" type="presParOf" srcId="{199F0F79-C63B-4C2D-A86E-196FF93386BC}" destId="{3E5954B3-8BAA-4850-902C-A09D78B4E8D8}" srcOrd="2" destOrd="0" presId="urn:microsoft.com/office/officeart/2005/8/layout/radial1"/>
    <dgm:cxn modelId="{CFE68F6A-7F9A-4BE9-9A89-AAA7B4CB8759}" type="presParOf" srcId="{199F0F79-C63B-4C2D-A86E-196FF93386BC}" destId="{6D7449E0-7F98-400B-B3A1-29EBDCBA46A4}" srcOrd="3" destOrd="0" presId="urn:microsoft.com/office/officeart/2005/8/layout/radial1"/>
    <dgm:cxn modelId="{340F255F-761E-4F30-828B-18A03A2F452C}" type="presParOf" srcId="{6D7449E0-7F98-400B-B3A1-29EBDCBA46A4}" destId="{9C3D1A8E-6AB2-4521-9A34-06D891002119}" srcOrd="0" destOrd="0" presId="urn:microsoft.com/office/officeart/2005/8/layout/radial1"/>
    <dgm:cxn modelId="{6F172240-7D7A-4CD1-BEFD-F059D7CE1C7F}" type="presParOf" srcId="{199F0F79-C63B-4C2D-A86E-196FF93386BC}" destId="{317AEE9C-9B60-45BF-903B-B3840442E3AD}" srcOrd="4" destOrd="0" presId="urn:microsoft.com/office/officeart/2005/8/layout/radial1"/>
    <dgm:cxn modelId="{E2D812BD-724E-40E9-94B3-15EDC441E786}" type="presParOf" srcId="{199F0F79-C63B-4C2D-A86E-196FF93386BC}" destId="{9519FAF2-6450-4C2A-84A4-40D74705557C}" srcOrd="5" destOrd="0" presId="urn:microsoft.com/office/officeart/2005/8/layout/radial1"/>
    <dgm:cxn modelId="{1257AE35-C2E2-4C43-B9F5-3D7D6EFE9E7C}" type="presParOf" srcId="{9519FAF2-6450-4C2A-84A4-40D74705557C}" destId="{2252965E-388E-4218-BF5F-4F5BD0481686}" srcOrd="0" destOrd="0" presId="urn:microsoft.com/office/officeart/2005/8/layout/radial1"/>
    <dgm:cxn modelId="{2AFBC61F-5801-470A-A898-017B85D93E91}" type="presParOf" srcId="{199F0F79-C63B-4C2D-A86E-196FF93386BC}" destId="{D270C720-9F2E-4C91-A03A-2DC19010623B}" srcOrd="6" destOrd="0" presId="urn:microsoft.com/office/officeart/2005/8/layout/radial1"/>
    <dgm:cxn modelId="{70726187-6D78-49F5-A3D7-FEB1BD1EB72C}" type="presParOf" srcId="{199F0F79-C63B-4C2D-A86E-196FF93386BC}" destId="{9AADCDA9-C53F-4DB4-AC55-0499134A4013}" srcOrd="7" destOrd="0" presId="urn:microsoft.com/office/officeart/2005/8/layout/radial1"/>
    <dgm:cxn modelId="{9A76A048-FB80-43F0-9711-BA05737B622F}" type="presParOf" srcId="{9AADCDA9-C53F-4DB4-AC55-0499134A4013}" destId="{C0CAE5AE-0AC4-4308-B14E-4B7CDEA871C0}" srcOrd="0" destOrd="0" presId="urn:microsoft.com/office/officeart/2005/8/layout/radial1"/>
    <dgm:cxn modelId="{5CF07468-B222-4A3B-B3CB-A2506B267977}" type="presParOf" srcId="{199F0F79-C63B-4C2D-A86E-196FF93386BC}" destId="{CF8AA539-06FC-4CDE-A4C4-9D8AF37A619E}" srcOrd="8" destOrd="0" presId="urn:microsoft.com/office/officeart/2005/8/layout/radial1"/>
    <dgm:cxn modelId="{0669157E-7819-4FAA-AA09-48E2D74110CB}" type="presParOf" srcId="{199F0F79-C63B-4C2D-A86E-196FF93386BC}" destId="{E7D2C32C-B670-4F95-8583-49CA467539B8}" srcOrd="9" destOrd="0" presId="urn:microsoft.com/office/officeart/2005/8/layout/radial1"/>
    <dgm:cxn modelId="{8B501F84-EEA9-45BA-9DB7-9ECB458DC5FE}" type="presParOf" srcId="{E7D2C32C-B670-4F95-8583-49CA467539B8}" destId="{6F1AD970-9162-4842-BDF0-00CE63AA1354}" srcOrd="0" destOrd="0" presId="urn:microsoft.com/office/officeart/2005/8/layout/radial1"/>
    <dgm:cxn modelId="{A452CE3B-0674-4BE1-A563-23A2A2708B2B}" type="presParOf" srcId="{199F0F79-C63B-4C2D-A86E-196FF93386BC}" destId="{A9EC4906-5E47-4031-A0A0-0F65BAB1B94A}" srcOrd="10" destOrd="0" presId="urn:microsoft.com/office/officeart/2005/8/layout/radial1"/>
    <dgm:cxn modelId="{58F3677F-3588-45EE-B7DE-2F2FE2A5B557}" type="presParOf" srcId="{199F0F79-C63B-4C2D-A86E-196FF93386BC}" destId="{EBA034A7-6008-492E-8A7A-FB5AC9EC55EE}" srcOrd="11" destOrd="0" presId="urn:microsoft.com/office/officeart/2005/8/layout/radial1"/>
    <dgm:cxn modelId="{A3C9B9DD-CF60-4824-BFE4-6BCC9D0283A1}" type="presParOf" srcId="{EBA034A7-6008-492E-8A7A-FB5AC9EC55EE}" destId="{A5135FC9-3F6E-4440-8738-3C1626CFAED3}" srcOrd="0" destOrd="0" presId="urn:microsoft.com/office/officeart/2005/8/layout/radial1"/>
    <dgm:cxn modelId="{9FC868D8-2729-4DC2-9444-40903C51D3B5}" type="presParOf" srcId="{199F0F79-C63B-4C2D-A86E-196FF93386BC}" destId="{92106EBC-505D-4910-B180-E60F7F4B6233}" srcOrd="12" destOrd="0" presId="urn:microsoft.com/office/officeart/2005/8/layout/radial1"/>
    <dgm:cxn modelId="{15CF05D2-2186-4D82-AF77-586EE28010C1}" type="presParOf" srcId="{199F0F79-C63B-4C2D-A86E-196FF93386BC}" destId="{F919C846-7735-46D2-B5F4-E9E0AF778C99}" srcOrd="13" destOrd="0" presId="urn:microsoft.com/office/officeart/2005/8/layout/radial1"/>
    <dgm:cxn modelId="{C47D44AE-10D9-4019-AB6D-70955F01DC89}" type="presParOf" srcId="{F919C846-7735-46D2-B5F4-E9E0AF778C99}" destId="{DC9CBC31-5B13-4719-9A3A-86F15720B017}" srcOrd="0" destOrd="0" presId="urn:microsoft.com/office/officeart/2005/8/layout/radial1"/>
    <dgm:cxn modelId="{AF8E37BE-496E-4B59-B1BE-6E0063E84230}" type="presParOf" srcId="{199F0F79-C63B-4C2D-A86E-196FF93386BC}" destId="{248F6788-44CE-4FE9-AA92-99B9D8DC46F3}" srcOrd="14" destOrd="0" presId="urn:microsoft.com/office/officeart/2005/8/layout/radial1"/>
    <dgm:cxn modelId="{14EC2C96-EF0B-41FA-A4AC-0A314C44676D}" type="presParOf" srcId="{199F0F79-C63B-4C2D-A86E-196FF93386BC}" destId="{D45F7761-FA82-4D41-9E4C-777367DB172A}" srcOrd="15" destOrd="0" presId="urn:microsoft.com/office/officeart/2005/8/layout/radial1"/>
    <dgm:cxn modelId="{42553420-BDD7-413A-83FD-53AD855123FE}" type="presParOf" srcId="{D45F7761-FA82-4D41-9E4C-777367DB172A}" destId="{48478192-CF0B-4E04-A814-D5280D9D978B}" srcOrd="0" destOrd="0" presId="urn:microsoft.com/office/officeart/2005/8/layout/radial1"/>
    <dgm:cxn modelId="{2C0A4F7E-E601-4C0B-8900-C5E989A2E12A}" type="presParOf" srcId="{199F0F79-C63B-4C2D-A86E-196FF93386BC}" destId="{1E256EFD-D89E-4F9E-B1F2-5203822B5222}" srcOrd="16" destOrd="0" presId="urn:microsoft.com/office/officeart/2005/8/layout/radial1"/>
    <dgm:cxn modelId="{0531EC9D-BE16-460E-96E4-F6EA16D312A9}" type="presParOf" srcId="{199F0F79-C63B-4C2D-A86E-196FF93386BC}" destId="{B32AC11E-4812-4963-A0C0-904BFC3B1D00}" srcOrd="17" destOrd="0" presId="urn:microsoft.com/office/officeart/2005/8/layout/radial1"/>
    <dgm:cxn modelId="{CF871FBA-941E-4093-B641-59158B0B0432}" type="presParOf" srcId="{B32AC11E-4812-4963-A0C0-904BFC3B1D00}" destId="{46015BFC-94D2-483C-A547-9C7025769C58}" srcOrd="0" destOrd="0" presId="urn:microsoft.com/office/officeart/2005/8/layout/radial1"/>
    <dgm:cxn modelId="{7683068E-1E38-42DF-97E5-316CFAF41513}" type="presParOf" srcId="{199F0F79-C63B-4C2D-A86E-196FF93386BC}" destId="{002660B9-4996-4985-B5A0-C555DF979788}" srcOrd="18" destOrd="0" presId="urn:microsoft.com/office/officeart/2005/8/layout/radial1"/>
    <dgm:cxn modelId="{75190646-71D2-40EC-A643-C57708546D88}" type="presParOf" srcId="{199F0F79-C63B-4C2D-A86E-196FF93386BC}" destId="{80E892B3-2430-4E09-AC11-232ADE40E034}" srcOrd="19" destOrd="0" presId="urn:microsoft.com/office/officeart/2005/8/layout/radial1"/>
    <dgm:cxn modelId="{35FB9154-8B4A-4AAA-84A8-21696EB3A3CC}" type="presParOf" srcId="{80E892B3-2430-4E09-AC11-232ADE40E034}" destId="{202DA979-705D-4072-908B-7FA71DA6DDA4}" srcOrd="0" destOrd="0" presId="urn:microsoft.com/office/officeart/2005/8/layout/radial1"/>
    <dgm:cxn modelId="{558E843E-45E2-4EB3-922A-AAFA432EE949}" type="presParOf" srcId="{199F0F79-C63B-4C2D-A86E-196FF93386BC}" destId="{867D79AA-174F-4CB1-84A3-58E59C5EA56A}" srcOrd="20" destOrd="0" presId="urn:microsoft.com/office/officeart/2005/8/layout/radial1"/>
    <dgm:cxn modelId="{2123EA47-A5DD-41E7-AE47-B958417AD6FB}" type="presParOf" srcId="{199F0F79-C63B-4C2D-A86E-196FF93386BC}" destId="{9C7D5809-7F41-41C7-B994-D381225CFC0F}" srcOrd="21" destOrd="0" presId="urn:microsoft.com/office/officeart/2005/8/layout/radial1"/>
    <dgm:cxn modelId="{8C35D3DF-F0CA-4A44-8F8B-326DDD199E2D}" type="presParOf" srcId="{9C7D5809-7F41-41C7-B994-D381225CFC0F}" destId="{8AB0234D-EDF4-4B9B-AAD1-FDC93EC4A262}" srcOrd="0" destOrd="0" presId="urn:microsoft.com/office/officeart/2005/8/layout/radial1"/>
    <dgm:cxn modelId="{62659E28-8049-47E3-940D-DE72663B3A3E}" type="presParOf" srcId="{199F0F79-C63B-4C2D-A86E-196FF93386BC}" destId="{18B7405A-006C-4608-B9FB-D9B490AFFBD0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C03CC0-7F8A-49EB-968D-C0742BD5DD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F6ED09-5BD3-4F5A-A897-AD42B4FA5392}">
      <dgm:prSet phldrT="[Metin]" custT="1"/>
      <dgm:spPr>
        <a:solidFill>
          <a:srgbClr val="002060"/>
        </a:solidFill>
      </dgm:spPr>
      <dgm:t>
        <a:bodyPr/>
        <a:lstStyle/>
        <a:p>
          <a:r>
            <a:rPr lang="tr-TR" sz="2800" b="1" dirty="0" smtClean="0"/>
            <a:t>Etkinliklerimizden</a:t>
          </a:r>
          <a:endParaRPr lang="tr-TR" sz="2800" b="1" dirty="0"/>
        </a:p>
      </dgm:t>
    </dgm:pt>
    <dgm:pt modelId="{7F0BE653-1E03-4084-9C9E-AC70E053BA02}" type="parTrans" cxnId="{A0A47AF5-D201-4658-ACFC-F5BDF44E864F}">
      <dgm:prSet/>
      <dgm:spPr/>
      <dgm:t>
        <a:bodyPr/>
        <a:lstStyle/>
        <a:p>
          <a:endParaRPr lang="tr-TR" b="1"/>
        </a:p>
      </dgm:t>
    </dgm:pt>
    <dgm:pt modelId="{B763C109-634E-49C1-BD9B-38688CD06EEA}" type="sibTrans" cxnId="{A0A47AF5-D201-4658-ACFC-F5BDF44E864F}">
      <dgm:prSet/>
      <dgm:spPr/>
      <dgm:t>
        <a:bodyPr/>
        <a:lstStyle/>
        <a:p>
          <a:endParaRPr lang="tr-TR" b="1"/>
        </a:p>
      </dgm:t>
    </dgm:pt>
    <dgm:pt modelId="{9431077C-38BF-4F39-8598-1417631CB8AD}">
      <dgm:prSet phldrT="[Metin]" custT="1"/>
      <dgm:spPr/>
      <dgm:t>
        <a:bodyPr/>
        <a:lstStyle/>
        <a:p>
          <a:pPr algn="l"/>
          <a:r>
            <a:rPr lang="tr-TR" sz="1200" b="1" dirty="0" smtClean="0"/>
            <a:t>Dünya Miras Komitesi 40. Oturumuna Ev Sahipliği</a:t>
          </a:r>
          <a:endParaRPr lang="tr-TR" sz="1200" b="1" dirty="0"/>
        </a:p>
      </dgm:t>
    </dgm:pt>
    <dgm:pt modelId="{0D677EA1-1738-4AA8-B8F2-AEE795D6D7D2}" type="sibTrans" cxnId="{F33EA172-E673-4175-B8E4-C56E4774BA41}">
      <dgm:prSet/>
      <dgm:spPr/>
      <dgm:t>
        <a:bodyPr/>
        <a:lstStyle/>
        <a:p>
          <a:endParaRPr lang="tr-TR" b="1"/>
        </a:p>
      </dgm:t>
    </dgm:pt>
    <dgm:pt modelId="{B2C9E444-901A-4ACC-A0AA-BEF4FA0EFB79}" type="parTrans" cxnId="{F33EA172-E673-4175-B8E4-C56E4774BA41}">
      <dgm:prSet/>
      <dgm:spPr/>
      <dgm:t>
        <a:bodyPr/>
        <a:lstStyle/>
        <a:p>
          <a:endParaRPr lang="tr-TR" b="1"/>
        </a:p>
      </dgm:t>
    </dgm:pt>
    <dgm:pt modelId="{865E440B-571D-48AE-851D-C84E49FE20B2}">
      <dgm:prSet phldrT="[Metin]" custT="1"/>
      <dgm:spPr/>
      <dgm:t>
        <a:bodyPr/>
        <a:lstStyle/>
        <a:p>
          <a:pPr algn="l"/>
          <a:r>
            <a:rPr lang="tr-TR" sz="1200" b="1" dirty="0" smtClean="0"/>
            <a:t>Şanlıurfa Suriyeli Misafirlerin Geçici Barınma Merkezlerine Ziyaret</a:t>
          </a:r>
          <a:endParaRPr lang="tr-TR" sz="1200" b="1" dirty="0"/>
        </a:p>
      </dgm:t>
    </dgm:pt>
    <dgm:pt modelId="{66AFF255-2D72-40D1-A5C5-DE2A2C745468}" type="parTrans" cxnId="{AE8A7497-4C4D-452E-98F4-7D7FEF45ACBC}">
      <dgm:prSet/>
      <dgm:spPr/>
      <dgm:t>
        <a:bodyPr/>
        <a:lstStyle/>
        <a:p>
          <a:endParaRPr lang="tr-TR" b="1"/>
        </a:p>
      </dgm:t>
    </dgm:pt>
    <dgm:pt modelId="{3B525281-4261-4D88-B557-97D1D7D1B6CE}" type="sibTrans" cxnId="{AE8A7497-4C4D-452E-98F4-7D7FEF45ACBC}">
      <dgm:prSet/>
      <dgm:spPr/>
      <dgm:t>
        <a:bodyPr/>
        <a:lstStyle/>
        <a:p>
          <a:endParaRPr lang="tr-TR" b="1"/>
        </a:p>
      </dgm:t>
    </dgm:pt>
    <dgm:pt modelId="{C60C1E8A-EA33-4017-BF77-006F4E8E709D}">
      <dgm:prSet custT="1"/>
      <dgm:spPr/>
      <dgm:t>
        <a:bodyPr/>
        <a:lstStyle/>
        <a:p>
          <a:pPr algn="l"/>
          <a:r>
            <a:rPr lang="tr-TR" sz="1200" b="1" smtClean="0"/>
            <a:t>Anma ve Kutlama Yıl Dönümleri </a:t>
          </a:r>
          <a:endParaRPr lang="tr-TR" sz="1200" b="1" dirty="0"/>
        </a:p>
      </dgm:t>
    </dgm:pt>
    <dgm:pt modelId="{51D43661-0D82-432E-AA13-E512F55E42B7}" type="parTrans" cxnId="{28781D60-9434-4A98-ABC4-1845B1A08AB9}">
      <dgm:prSet/>
      <dgm:spPr/>
      <dgm:t>
        <a:bodyPr/>
        <a:lstStyle/>
        <a:p>
          <a:endParaRPr lang="tr-TR" b="1"/>
        </a:p>
      </dgm:t>
    </dgm:pt>
    <dgm:pt modelId="{018C7F1E-0BFF-4DC1-BFC4-4075C5D7EB39}" type="sibTrans" cxnId="{28781D60-9434-4A98-ABC4-1845B1A08AB9}">
      <dgm:prSet/>
      <dgm:spPr/>
      <dgm:t>
        <a:bodyPr/>
        <a:lstStyle/>
        <a:p>
          <a:endParaRPr lang="tr-TR" b="1"/>
        </a:p>
      </dgm:t>
    </dgm:pt>
    <dgm:pt modelId="{CBA5CC4D-736D-46B9-A36A-BD142B7463DF}">
      <dgm:prSet custT="1"/>
      <dgm:spPr/>
      <dgm:t>
        <a:bodyPr/>
        <a:lstStyle/>
        <a:p>
          <a:pPr algn="l"/>
          <a:r>
            <a:rPr lang="tr-TR" sz="1100" b="1" dirty="0" smtClean="0"/>
            <a:t>UNESCO’nun Kuruluşunun 70. Yılında UNESCO </a:t>
          </a:r>
          <a:r>
            <a:rPr lang="tr-TR" sz="1100" b="1" dirty="0" err="1" smtClean="0"/>
            <a:t>ASPnet</a:t>
          </a:r>
          <a:r>
            <a:rPr lang="tr-TR" sz="1100" b="1" dirty="0" smtClean="0"/>
            <a:t> (Kardeş Okullar Ağı) Programı Temsilcileri Yuvarlak Masa Toplantısı</a:t>
          </a:r>
          <a:endParaRPr lang="tr-TR" sz="1100" b="1" dirty="0"/>
        </a:p>
      </dgm:t>
    </dgm:pt>
    <dgm:pt modelId="{DAB8C847-EAA8-4D46-BF10-E21BC889B616}" type="parTrans" cxnId="{0D2804FE-D530-492F-9561-5F5CD75226BB}">
      <dgm:prSet/>
      <dgm:spPr/>
      <dgm:t>
        <a:bodyPr/>
        <a:lstStyle/>
        <a:p>
          <a:endParaRPr lang="tr-TR" b="1"/>
        </a:p>
      </dgm:t>
    </dgm:pt>
    <dgm:pt modelId="{46CAB480-39E4-48F1-99F3-1AD18F9018EB}" type="sibTrans" cxnId="{0D2804FE-D530-492F-9561-5F5CD75226BB}">
      <dgm:prSet/>
      <dgm:spPr/>
      <dgm:t>
        <a:bodyPr/>
        <a:lstStyle/>
        <a:p>
          <a:endParaRPr lang="tr-TR" b="1"/>
        </a:p>
      </dgm:t>
    </dgm:pt>
    <dgm:pt modelId="{F8C05CC0-9340-4ED6-9EB2-903D1547F820}">
      <dgm:prSet custT="1"/>
      <dgm:spPr/>
      <dgm:t>
        <a:bodyPr/>
        <a:lstStyle/>
        <a:p>
          <a:pPr algn="l"/>
          <a:r>
            <a:rPr lang="tr-TR" sz="1200" b="1" smtClean="0"/>
            <a:t>Ulusal Düzeyde Sürdürülebilir Kalkınma ve Somut Olmayan Kültürel Mirasın Korunması Üzerine Uzmanlar Toplantısı</a:t>
          </a:r>
          <a:endParaRPr lang="tr-TR" sz="1200" b="1" dirty="0" smtClean="0"/>
        </a:p>
      </dgm:t>
    </dgm:pt>
    <dgm:pt modelId="{AC45A350-1A1D-4D35-8401-F28938A1685D}" type="parTrans" cxnId="{17DAF95E-B3FB-4B7A-B3B9-1D6CFB5B3F41}">
      <dgm:prSet/>
      <dgm:spPr/>
      <dgm:t>
        <a:bodyPr/>
        <a:lstStyle/>
        <a:p>
          <a:endParaRPr lang="tr-TR" b="1"/>
        </a:p>
      </dgm:t>
    </dgm:pt>
    <dgm:pt modelId="{0AC0630F-F771-4097-9165-B72A89051E62}" type="sibTrans" cxnId="{17DAF95E-B3FB-4B7A-B3B9-1D6CFB5B3F41}">
      <dgm:prSet/>
      <dgm:spPr/>
      <dgm:t>
        <a:bodyPr/>
        <a:lstStyle/>
        <a:p>
          <a:endParaRPr lang="tr-TR" b="1"/>
        </a:p>
      </dgm:t>
    </dgm:pt>
    <dgm:pt modelId="{670CF4CE-92D3-4FE3-B282-E2D195F1CA85}">
      <dgm:prSet custT="1"/>
      <dgm:spPr/>
      <dgm:t>
        <a:bodyPr/>
        <a:lstStyle/>
        <a:p>
          <a:pPr algn="l"/>
          <a:r>
            <a:rPr lang="tr-TR" sz="1200" b="1" smtClean="0"/>
            <a:t>UNESCO'nun Kuruluşunun 70. Yılında UNITWIN Ağları/UNESCO Kürsüleri Temsilcileri İstişare Toplantısı</a:t>
          </a:r>
          <a:endParaRPr lang="tr-TR" sz="1200" b="1" dirty="0" smtClean="0"/>
        </a:p>
      </dgm:t>
    </dgm:pt>
    <dgm:pt modelId="{E8B57A59-4A74-4146-AB04-A1330AABBA9B}" type="parTrans" cxnId="{D528198C-5F88-4134-BE02-C3B64128C48E}">
      <dgm:prSet/>
      <dgm:spPr/>
      <dgm:t>
        <a:bodyPr/>
        <a:lstStyle/>
        <a:p>
          <a:endParaRPr lang="tr-TR" b="1"/>
        </a:p>
      </dgm:t>
    </dgm:pt>
    <dgm:pt modelId="{0A787F67-85A7-496B-BC15-487BF1DA1415}" type="sibTrans" cxnId="{D528198C-5F88-4134-BE02-C3B64128C48E}">
      <dgm:prSet/>
      <dgm:spPr/>
      <dgm:t>
        <a:bodyPr/>
        <a:lstStyle/>
        <a:p>
          <a:endParaRPr lang="tr-TR" b="1"/>
        </a:p>
      </dgm:t>
    </dgm:pt>
    <dgm:pt modelId="{DC73E0E1-8EE1-4CB3-B7E1-AA4435B3D219}">
      <dgm:prSet custT="1"/>
      <dgm:spPr/>
      <dgm:t>
        <a:bodyPr/>
        <a:lstStyle/>
        <a:p>
          <a:pPr algn="l"/>
          <a:r>
            <a:rPr lang="tr-TR" sz="1200" b="1" smtClean="0"/>
            <a:t>UNITWIN Ağları/UNESCO Kürsüleri 2.İstişare Toplantısı</a:t>
          </a:r>
          <a:endParaRPr lang="tr-TR" sz="1200" b="1" dirty="0" smtClean="0"/>
        </a:p>
      </dgm:t>
    </dgm:pt>
    <dgm:pt modelId="{D90D70BC-3F38-471C-AF35-67FBB5CFE9C4}" type="parTrans" cxnId="{96E85266-31C6-4D1B-910B-F127E1C3C460}">
      <dgm:prSet/>
      <dgm:spPr/>
      <dgm:t>
        <a:bodyPr/>
        <a:lstStyle/>
        <a:p>
          <a:endParaRPr lang="tr-TR" b="1"/>
        </a:p>
      </dgm:t>
    </dgm:pt>
    <dgm:pt modelId="{8FE9E86C-F4A7-45D6-B7E9-38BE5BD29F6E}" type="sibTrans" cxnId="{96E85266-31C6-4D1B-910B-F127E1C3C460}">
      <dgm:prSet/>
      <dgm:spPr/>
      <dgm:t>
        <a:bodyPr/>
        <a:lstStyle/>
        <a:p>
          <a:endParaRPr lang="tr-TR" b="1"/>
        </a:p>
      </dgm:t>
    </dgm:pt>
    <dgm:pt modelId="{4A79FDA3-77AB-4E63-B24D-9DD904EB4CC3}">
      <dgm:prSet custT="1"/>
      <dgm:spPr/>
      <dgm:t>
        <a:bodyPr/>
        <a:lstStyle/>
        <a:p>
          <a:pPr algn="l"/>
          <a:r>
            <a:rPr lang="tr-TR" sz="1200" b="1" smtClean="0"/>
            <a:t>UNESCO-L’Oréal Ulusal Genç Bilim Kadınlarına Destek Bursları</a:t>
          </a:r>
          <a:endParaRPr lang="tr-TR" sz="1200" b="1" dirty="0"/>
        </a:p>
      </dgm:t>
    </dgm:pt>
    <dgm:pt modelId="{83904CBC-0FD7-47C8-8015-A9F2AED5D2F8}" type="parTrans" cxnId="{BC86C00D-26E9-48C7-8FC5-CC58B2696D05}">
      <dgm:prSet/>
      <dgm:spPr/>
      <dgm:t>
        <a:bodyPr/>
        <a:lstStyle/>
        <a:p>
          <a:endParaRPr lang="tr-TR" b="1"/>
        </a:p>
      </dgm:t>
    </dgm:pt>
    <dgm:pt modelId="{F525E238-921E-44D5-9F9D-1815ECECDEB1}" type="sibTrans" cxnId="{BC86C00D-26E9-48C7-8FC5-CC58B2696D05}">
      <dgm:prSet/>
      <dgm:spPr/>
      <dgm:t>
        <a:bodyPr/>
        <a:lstStyle/>
        <a:p>
          <a:endParaRPr lang="tr-TR" b="1"/>
        </a:p>
      </dgm:t>
    </dgm:pt>
    <dgm:pt modelId="{6AB2BF1B-6366-4EB3-AEAB-F47B61545857}">
      <dgm:prSet custT="1"/>
      <dgm:spPr/>
      <dgm:t>
        <a:bodyPr/>
        <a:lstStyle/>
        <a:p>
          <a:pPr algn="l"/>
          <a:r>
            <a:rPr lang="tr-TR" sz="1200" b="1" smtClean="0"/>
            <a:t>Akdeniz Biyoetik İşbirliği Ağı Toplantısı</a:t>
          </a:r>
          <a:endParaRPr lang="tr-TR" sz="1200" b="1" dirty="0" smtClean="0"/>
        </a:p>
      </dgm:t>
    </dgm:pt>
    <dgm:pt modelId="{62BE7B68-D655-4C8E-865E-D2C9C814CB18}" type="parTrans" cxnId="{CBBB9D70-DDAF-41AA-AC53-4302FF987EBF}">
      <dgm:prSet/>
      <dgm:spPr/>
      <dgm:t>
        <a:bodyPr/>
        <a:lstStyle/>
        <a:p>
          <a:endParaRPr lang="tr-TR" b="1"/>
        </a:p>
      </dgm:t>
    </dgm:pt>
    <dgm:pt modelId="{DEBE3CAC-4CC5-48B8-ACCF-FC66AAE4F8B9}" type="sibTrans" cxnId="{CBBB9D70-DDAF-41AA-AC53-4302FF987EBF}">
      <dgm:prSet/>
      <dgm:spPr/>
      <dgm:t>
        <a:bodyPr/>
        <a:lstStyle/>
        <a:p>
          <a:endParaRPr lang="tr-TR" b="1"/>
        </a:p>
      </dgm:t>
    </dgm:pt>
    <dgm:pt modelId="{539E6A1B-063A-4B73-B02F-AD54E84B0073}">
      <dgm:prSet custT="1"/>
      <dgm:spPr/>
      <dgm:t>
        <a:bodyPr/>
        <a:lstStyle/>
        <a:p>
          <a:pPr algn="l"/>
          <a:r>
            <a:rPr lang="tr-TR" sz="1200" b="1" smtClean="0"/>
            <a:t>Kültürel İfadelerin Çeşitliliğinin 10 Yılı Konferansı</a:t>
          </a:r>
          <a:endParaRPr lang="tr-TR" sz="1200" b="1" dirty="0" smtClean="0"/>
        </a:p>
      </dgm:t>
    </dgm:pt>
    <dgm:pt modelId="{06090CD8-8FE8-40C2-8BCD-0583130136C1}" type="parTrans" cxnId="{C4E45821-8BA7-4840-9C37-59D7EA0E5930}">
      <dgm:prSet/>
      <dgm:spPr/>
      <dgm:t>
        <a:bodyPr/>
        <a:lstStyle/>
        <a:p>
          <a:endParaRPr lang="tr-TR" b="1"/>
        </a:p>
      </dgm:t>
    </dgm:pt>
    <dgm:pt modelId="{8B573F34-DD3A-4BD5-988E-2DD3A42EE961}" type="sibTrans" cxnId="{C4E45821-8BA7-4840-9C37-59D7EA0E5930}">
      <dgm:prSet/>
      <dgm:spPr/>
      <dgm:t>
        <a:bodyPr/>
        <a:lstStyle/>
        <a:p>
          <a:endParaRPr lang="tr-TR" b="1"/>
        </a:p>
      </dgm:t>
    </dgm:pt>
    <dgm:pt modelId="{66C83705-E62B-4D30-807F-18D6443A8EA8}">
      <dgm:prSet custT="1"/>
      <dgm:spPr/>
      <dgm:t>
        <a:bodyPr/>
        <a:lstStyle/>
        <a:p>
          <a:pPr algn="l"/>
          <a:r>
            <a:rPr lang="tr-TR" sz="1200" b="1" dirty="0" smtClean="0"/>
            <a:t>İnsan Evriminde Yerleşim Dinamikleri: İnsanın Yayılma ve Göçlerden Yerleşik Düzene Geçişinin Tarihi (HEADS) Uzman </a:t>
          </a:r>
          <a:r>
            <a:rPr lang="tr-TR" sz="1200" b="1" dirty="0" err="1" smtClean="0"/>
            <a:t>Çalıştayı</a:t>
          </a:r>
          <a:endParaRPr lang="tr-TR" sz="1200" b="1" dirty="0"/>
        </a:p>
      </dgm:t>
    </dgm:pt>
    <dgm:pt modelId="{4909912D-3B7D-4428-B44F-FC7196A6DA06}" type="parTrans" cxnId="{20BCAE8A-2701-435E-8BAC-6E1B82F61D5C}">
      <dgm:prSet/>
      <dgm:spPr/>
      <dgm:t>
        <a:bodyPr/>
        <a:lstStyle/>
        <a:p>
          <a:endParaRPr lang="tr-TR" b="1"/>
        </a:p>
      </dgm:t>
    </dgm:pt>
    <dgm:pt modelId="{ECF55667-2D61-40B8-AAB9-61748CB3F2D8}" type="sibTrans" cxnId="{20BCAE8A-2701-435E-8BAC-6E1B82F61D5C}">
      <dgm:prSet/>
      <dgm:spPr/>
      <dgm:t>
        <a:bodyPr/>
        <a:lstStyle/>
        <a:p>
          <a:endParaRPr lang="tr-TR" b="1"/>
        </a:p>
      </dgm:t>
    </dgm:pt>
    <dgm:pt modelId="{53F31F36-9EAE-4E8E-879D-FA3AFE0A5D3C}">
      <dgm:prSet custT="1"/>
      <dgm:spPr/>
      <dgm:t>
        <a:bodyPr/>
        <a:lstStyle/>
        <a:p>
          <a:pPr algn="l"/>
          <a:r>
            <a:rPr lang="tr-TR" sz="1200" b="1" smtClean="0"/>
            <a:t>Jeopark Alanları Ulusal Listesine Öneri Sunma Çalıştayı</a:t>
          </a:r>
          <a:endParaRPr lang="tr-TR" sz="1200" b="1" dirty="0" smtClean="0"/>
        </a:p>
      </dgm:t>
    </dgm:pt>
    <dgm:pt modelId="{71E913B7-CA20-4286-A7E5-5AA670CBDC34}" type="parTrans" cxnId="{9B3F544D-9BD7-436E-A470-FB62F4271451}">
      <dgm:prSet/>
      <dgm:spPr/>
      <dgm:t>
        <a:bodyPr/>
        <a:lstStyle/>
        <a:p>
          <a:endParaRPr lang="tr-TR" b="1"/>
        </a:p>
      </dgm:t>
    </dgm:pt>
    <dgm:pt modelId="{D6D5B239-2DD4-43B4-84AB-7B02DD46D905}" type="sibTrans" cxnId="{9B3F544D-9BD7-436E-A470-FB62F4271451}">
      <dgm:prSet/>
      <dgm:spPr/>
      <dgm:t>
        <a:bodyPr/>
        <a:lstStyle/>
        <a:p>
          <a:endParaRPr lang="tr-TR" b="1"/>
        </a:p>
      </dgm:t>
    </dgm:pt>
    <dgm:pt modelId="{90884E63-3418-462A-9663-707A3D318BFE}" type="pres">
      <dgm:prSet presAssocID="{EAC03CC0-7F8A-49EB-968D-C0742BD5DD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D549787-9398-44F7-8EEE-EC1F4CB5EE77}" type="pres">
      <dgm:prSet presAssocID="{4CF6ED09-5BD3-4F5A-A897-AD42B4FA5392}" presName="root1" presStyleCnt="0"/>
      <dgm:spPr/>
    </dgm:pt>
    <dgm:pt modelId="{046465A0-E54A-4E26-8951-670D75904958}" type="pres">
      <dgm:prSet presAssocID="{4CF6ED09-5BD3-4F5A-A897-AD42B4FA5392}" presName="LevelOneTextNode" presStyleLbl="node0" presStyleIdx="0" presStyleCnt="1" custScaleX="142584" custScaleY="280822" custLinFactX="-314507" custLinFactNeighborX="-4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E4765F-77F1-4C42-9B70-18F7B98049A6}" type="pres">
      <dgm:prSet presAssocID="{4CF6ED09-5BD3-4F5A-A897-AD42B4FA5392}" presName="level2hierChild" presStyleCnt="0"/>
      <dgm:spPr/>
    </dgm:pt>
    <dgm:pt modelId="{3E0C10D4-EAE3-4FB6-8C57-2A03E2976800}" type="pres">
      <dgm:prSet presAssocID="{B2C9E444-901A-4ACC-A0AA-BEF4FA0EFB79}" presName="conn2-1" presStyleLbl="parChTrans1D2" presStyleIdx="0" presStyleCnt="12"/>
      <dgm:spPr/>
      <dgm:t>
        <a:bodyPr/>
        <a:lstStyle/>
        <a:p>
          <a:endParaRPr lang="tr-TR"/>
        </a:p>
      </dgm:t>
    </dgm:pt>
    <dgm:pt modelId="{DD56BAA7-F23D-4C70-AE02-094767854A17}" type="pres">
      <dgm:prSet presAssocID="{B2C9E444-901A-4ACC-A0AA-BEF4FA0EFB79}" presName="connTx" presStyleLbl="parChTrans1D2" presStyleIdx="0" presStyleCnt="12"/>
      <dgm:spPr/>
      <dgm:t>
        <a:bodyPr/>
        <a:lstStyle/>
        <a:p>
          <a:endParaRPr lang="tr-TR"/>
        </a:p>
      </dgm:t>
    </dgm:pt>
    <dgm:pt modelId="{6C96D16F-A052-4295-A265-8E9D6A444D3C}" type="pres">
      <dgm:prSet presAssocID="{9431077C-38BF-4F39-8598-1417631CB8AD}" presName="root2" presStyleCnt="0"/>
      <dgm:spPr/>
    </dgm:pt>
    <dgm:pt modelId="{A11B600A-7BAC-4972-B510-315D1E55F7B6}" type="pres">
      <dgm:prSet presAssocID="{9431077C-38BF-4F39-8598-1417631CB8AD}" presName="LevelTwoTextNode" presStyleLbl="node2" presStyleIdx="0" presStyleCnt="12" custScaleX="7612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B9F1526-57EB-4C18-ABEF-D501A4EF6EB1}" type="pres">
      <dgm:prSet presAssocID="{9431077C-38BF-4F39-8598-1417631CB8AD}" presName="level3hierChild" presStyleCnt="0"/>
      <dgm:spPr/>
    </dgm:pt>
    <dgm:pt modelId="{7A790787-E7DD-4F1F-9940-9F792E4D72E9}" type="pres">
      <dgm:prSet presAssocID="{66AFF255-2D72-40D1-A5C5-DE2A2C745468}" presName="conn2-1" presStyleLbl="parChTrans1D2" presStyleIdx="1" presStyleCnt="12"/>
      <dgm:spPr/>
      <dgm:t>
        <a:bodyPr/>
        <a:lstStyle/>
        <a:p>
          <a:endParaRPr lang="tr-TR"/>
        </a:p>
      </dgm:t>
    </dgm:pt>
    <dgm:pt modelId="{4A854650-4E36-48BD-8EF6-B1771D30C174}" type="pres">
      <dgm:prSet presAssocID="{66AFF255-2D72-40D1-A5C5-DE2A2C745468}" presName="connTx" presStyleLbl="parChTrans1D2" presStyleIdx="1" presStyleCnt="12"/>
      <dgm:spPr/>
      <dgm:t>
        <a:bodyPr/>
        <a:lstStyle/>
        <a:p>
          <a:endParaRPr lang="tr-TR"/>
        </a:p>
      </dgm:t>
    </dgm:pt>
    <dgm:pt modelId="{30C72472-1DE5-4A0D-9F90-5DC531ABABD6}" type="pres">
      <dgm:prSet presAssocID="{865E440B-571D-48AE-851D-C84E49FE20B2}" presName="root2" presStyleCnt="0"/>
      <dgm:spPr/>
    </dgm:pt>
    <dgm:pt modelId="{B294986D-7132-4CB6-976D-CDA1A0FFBEE8}" type="pres">
      <dgm:prSet presAssocID="{865E440B-571D-48AE-851D-C84E49FE20B2}" presName="LevelTwoTextNode" presStyleLbl="node2" presStyleIdx="1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F47FE9-CAB7-449A-A040-A37C303E527B}" type="pres">
      <dgm:prSet presAssocID="{865E440B-571D-48AE-851D-C84E49FE20B2}" presName="level3hierChild" presStyleCnt="0"/>
      <dgm:spPr/>
    </dgm:pt>
    <dgm:pt modelId="{4434E93A-74B4-4AE4-BBA1-3AE0A6B9556E}" type="pres">
      <dgm:prSet presAssocID="{51D43661-0D82-432E-AA13-E512F55E42B7}" presName="conn2-1" presStyleLbl="parChTrans1D2" presStyleIdx="2" presStyleCnt="12"/>
      <dgm:spPr/>
      <dgm:t>
        <a:bodyPr/>
        <a:lstStyle/>
        <a:p>
          <a:endParaRPr lang="tr-TR"/>
        </a:p>
      </dgm:t>
    </dgm:pt>
    <dgm:pt modelId="{B4D3967B-510A-4CE1-9CD5-7434E8ECAD36}" type="pres">
      <dgm:prSet presAssocID="{51D43661-0D82-432E-AA13-E512F55E42B7}" presName="connTx" presStyleLbl="parChTrans1D2" presStyleIdx="2" presStyleCnt="12"/>
      <dgm:spPr/>
      <dgm:t>
        <a:bodyPr/>
        <a:lstStyle/>
        <a:p>
          <a:endParaRPr lang="tr-TR"/>
        </a:p>
      </dgm:t>
    </dgm:pt>
    <dgm:pt modelId="{87CC9EC4-EA48-43D7-AB85-7FF68FDD4DED}" type="pres">
      <dgm:prSet presAssocID="{C60C1E8A-EA33-4017-BF77-006F4E8E709D}" presName="root2" presStyleCnt="0"/>
      <dgm:spPr/>
    </dgm:pt>
    <dgm:pt modelId="{4F047972-045E-4004-A620-30AF79A9BB61}" type="pres">
      <dgm:prSet presAssocID="{C60C1E8A-EA33-4017-BF77-006F4E8E709D}" presName="LevelTwoTextNode" presStyleLbl="node2" presStyleIdx="2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DF2732-F785-4707-9C59-7B3BCF7E20E1}" type="pres">
      <dgm:prSet presAssocID="{C60C1E8A-EA33-4017-BF77-006F4E8E709D}" presName="level3hierChild" presStyleCnt="0"/>
      <dgm:spPr/>
    </dgm:pt>
    <dgm:pt modelId="{999FAF47-115B-46EA-8FD8-310A42EFCDD5}" type="pres">
      <dgm:prSet presAssocID="{DAB8C847-EAA8-4D46-BF10-E21BC889B616}" presName="conn2-1" presStyleLbl="parChTrans1D2" presStyleIdx="3" presStyleCnt="12"/>
      <dgm:spPr/>
      <dgm:t>
        <a:bodyPr/>
        <a:lstStyle/>
        <a:p>
          <a:endParaRPr lang="tr-TR"/>
        </a:p>
      </dgm:t>
    </dgm:pt>
    <dgm:pt modelId="{C16478AB-353B-4B15-8F82-95C5CB96CBC3}" type="pres">
      <dgm:prSet presAssocID="{DAB8C847-EAA8-4D46-BF10-E21BC889B616}" presName="connTx" presStyleLbl="parChTrans1D2" presStyleIdx="3" presStyleCnt="12"/>
      <dgm:spPr/>
      <dgm:t>
        <a:bodyPr/>
        <a:lstStyle/>
        <a:p>
          <a:endParaRPr lang="tr-TR"/>
        </a:p>
      </dgm:t>
    </dgm:pt>
    <dgm:pt modelId="{FC8EAB41-052A-4BD0-884E-5D3988F2CE6D}" type="pres">
      <dgm:prSet presAssocID="{CBA5CC4D-736D-46B9-A36A-BD142B7463DF}" presName="root2" presStyleCnt="0"/>
      <dgm:spPr/>
    </dgm:pt>
    <dgm:pt modelId="{7F3CACAF-B2A4-46AF-A984-B47F296C12D7}" type="pres">
      <dgm:prSet presAssocID="{CBA5CC4D-736D-46B9-A36A-BD142B7463DF}" presName="LevelTwoTextNode" presStyleLbl="node2" presStyleIdx="3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146462-5F6E-4E50-B9E7-35940B8EBB81}" type="pres">
      <dgm:prSet presAssocID="{CBA5CC4D-736D-46B9-A36A-BD142B7463DF}" presName="level3hierChild" presStyleCnt="0"/>
      <dgm:spPr/>
    </dgm:pt>
    <dgm:pt modelId="{40BF060C-2A51-48D5-8FC8-63C9A0C3D7A4}" type="pres">
      <dgm:prSet presAssocID="{AC45A350-1A1D-4D35-8401-F28938A1685D}" presName="conn2-1" presStyleLbl="parChTrans1D2" presStyleIdx="4" presStyleCnt="12"/>
      <dgm:spPr/>
      <dgm:t>
        <a:bodyPr/>
        <a:lstStyle/>
        <a:p>
          <a:endParaRPr lang="tr-TR"/>
        </a:p>
      </dgm:t>
    </dgm:pt>
    <dgm:pt modelId="{58036C83-5580-4570-8C14-D7C120C00451}" type="pres">
      <dgm:prSet presAssocID="{AC45A350-1A1D-4D35-8401-F28938A1685D}" presName="connTx" presStyleLbl="parChTrans1D2" presStyleIdx="4" presStyleCnt="12"/>
      <dgm:spPr/>
      <dgm:t>
        <a:bodyPr/>
        <a:lstStyle/>
        <a:p>
          <a:endParaRPr lang="tr-TR"/>
        </a:p>
      </dgm:t>
    </dgm:pt>
    <dgm:pt modelId="{FB584BAB-C577-48C7-925D-2368403B5C85}" type="pres">
      <dgm:prSet presAssocID="{F8C05CC0-9340-4ED6-9EB2-903D1547F820}" presName="root2" presStyleCnt="0"/>
      <dgm:spPr/>
    </dgm:pt>
    <dgm:pt modelId="{4B0A2267-EE24-4E85-AC81-FDB188FD0466}" type="pres">
      <dgm:prSet presAssocID="{F8C05CC0-9340-4ED6-9EB2-903D1547F820}" presName="LevelTwoTextNode" presStyleLbl="node2" presStyleIdx="4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7CF0C56-9642-4520-8D68-8D9C8DEB5FFA}" type="pres">
      <dgm:prSet presAssocID="{F8C05CC0-9340-4ED6-9EB2-903D1547F820}" presName="level3hierChild" presStyleCnt="0"/>
      <dgm:spPr/>
    </dgm:pt>
    <dgm:pt modelId="{53212FD6-57C2-42F5-AFFC-8CA4FE48AC60}" type="pres">
      <dgm:prSet presAssocID="{E8B57A59-4A74-4146-AB04-A1330AABBA9B}" presName="conn2-1" presStyleLbl="parChTrans1D2" presStyleIdx="5" presStyleCnt="12"/>
      <dgm:spPr/>
      <dgm:t>
        <a:bodyPr/>
        <a:lstStyle/>
        <a:p>
          <a:endParaRPr lang="tr-TR"/>
        </a:p>
      </dgm:t>
    </dgm:pt>
    <dgm:pt modelId="{9FB5086C-59BD-4121-A3B5-4B6330738153}" type="pres">
      <dgm:prSet presAssocID="{E8B57A59-4A74-4146-AB04-A1330AABBA9B}" presName="connTx" presStyleLbl="parChTrans1D2" presStyleIdx="5" presStyleCnt="12"/>
      <dgm:spPr/>
      <dgm:t>
        <a:bodyPr/>
        <a:lstStyle/>
        <a:p>
          <a:endParaRPr lang="tr-TR"/>
        </a:p>
      </dgm:t>
    </dgm:pt>
    <dgm:pt modelId="{0DC56AC0-5C2F-484F-8645-4BBFD3D7BA0B}" type="pres">
      <dgm:prSet presAssocID="{670CF4CE-92D3-4FE3-B282-E2D195F1CA85}" presName="root2" presStyleCnt="0"/>
      <dgm:spPr/>
    </dgm:pt>
    <dgm:pt modelId="{232CA474-257F-45C9-AE8B-1BC1AA7BDA1A}" type="pres">
      <dgm:prSet presAssocID="{670CF4CE-92D3-4FE3-B282-E2D195F1CA85}" presName="LevelTwoTextNode" presStyleLbl="node2" presStyleIdx="5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DE6832-F208-42D1-A172-11F71D8927EE}" type="pres">
      <dgm:prSet presAssocID="{670CF4CE-92D3-4FE3-B282-E2D195F1CA85}" presName="level3hierChild" presStyleCnt="0"/>
      <dgm:spPr/>
    </dgm:pt>
    <dgm:pt modelId="{6A465051-C131-4A14-8645-C8BD558BD5D7}" type="pres">
      <dgm:prSet presAssocID="{D90D70BC-3F38-471C-AF35-67FBB5CFE9C4}" presName="conn2-1" presStyleLbl="parChTrans1D2" presStyleIdx="6" presStyleCnt="12"/>
      <dgm:spPr/>
      <dgm:t>
        <a:bodyPr/>
        <a:lstStyle/>
        <a:p>
          <a:endParaRPr lang="tr-TR"/>
        </a:p>
      </dgm:t>
    </dgm:pt>
    <dgm:pt modelId="{92D11F5C-3618-4C81-B4FC-789F6DF209AD}" type="pres">
      <dgm:prSet presAssocID="{D90D70BC-3F38-471C-AF35-67FBB5CFE9C4}" presName="connTx" presStyleLbl="parChTrans1D2" presStyleIdx="6" presStyleCnt="12"/>
      <dgm:spPr/>
      <dgm:t>
        <a:bodyPr/>
        <a:lstStyle/>
        <a:p>
          <a:endParaRPr lang="tr-TR"/>
        </a:p>
      </dgm:t>
    </dgm:pt>
    <dgm:pt modelId="{F2F0491E-7634-4806-A33F-5EB16F2D6120}" type="pres">
      <dgm:prSet presAssocID="{DC73E0E1-8EE1-4CB3-B7E1-AA4435B3D219}" presName="root2" presStyleCnt="0"/>
      <dgm:spPr/>
    </dgm:pt>
    <dgm:pt modelId="{11897301-50AD-47B5-A56F-B1085666E0E0}" type="pres">
      <dgm:prSet presAssocID="{DC73E0E1-8EE1-4CB3-B7E1-AA4435B3D219}" presName="LevelTwoTextNode" presStyleLbl="node2" presStyleIdx="6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977139-A7FE-42DD-ACD6-AD3E8FCE7AEB}" type="pres">
      <dgm:prSet presAssocID="{DC73E0E1-8EE1-4CB3-B7E1-AA4435B3D219}" presName="level3hierChild" presStyleCnt="0"/>
      <dgm:spPr/>
    </dgm:pt>
    <dgm:pt modelId="{E65426B7-666E-4579-B9E5-80EF2961030D}" type="pres">
      <dgm:prSet presAssocID="{83904CBC-0FD7-47C8-8015-A9F2AED5D2F8}" presName="conn2-1" presStyleLbl="parChTrans1D2" presStyleIdx="7" presStyleCnt="12"/>
      <dgm:spPr/>
      <dgm:t>
        <a:bodyPr/>
        <a:lstStyle/>
        <a:p>
          <a:endParaRPr lang="tr-TR"/>
        </a:p>
      </dgm:t>
    </dgm:pt>
    <dgm:pt modelId="{DDFF42C7-E216-4DFF-9D33-60829E03837B}" type="pres">
      <dgm:prSet presAssocID="{83904CBC-0FD7-47C8-8015-A9F2AED5D2F8}" presName="connTx" presStyleLbl="parChTrans1D2" presStyleIdx="7" presStyleCnt="12"/>
      <dgm:spPr/>
      <dgm:t>
        <a:bodyPr/>
        <a:lstStyle/>
        <a:p>
          <a:endParaRPr lang="tr-TR"/>
        </a:p>
      </dgm:t>
    </dgm:pt>
    <dgm:pt modelId="{418CF12B-3D36-4DD9-9F76-2DB0C5A46762}" type="pres">
      <dgm:prSet presAssocID="{4A79FDA3-77AB-4E63-B24D-9DD904EB4CC3}" presName="root2" presStyleCnt="0"/>
      <dgm:spPr/>
    </dgm:pt>
    <dgm:pt modelId="{CFF6C33E-0335-4E2F-841D-6DE9D8E8FFC4}" type="pres">
      <dgm:prSet presAssocID="{4A79FDA3-77AB-4E63-B24D-9DD904EB4CC3}" presName="LevelTwoTextNode" presStyleLbl="node2" presStyleIdx="7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F32004-B532-4E95-90A9-C22BCB569C0B}" type="pres">
      <dgm:prSet presAssocID="{4A79FDA3-77AB-4E63-B24D-9DD904EB4CC3}" presName="level3hierChild" presStyleCnt="0"/>
      <dgm:spPr/>
    </dgm:pt>
    <dgm:pt modelId="{405854FA-9E80-4313-ABAA-11A117EEA80E}" type="pres">
      <dgm:prSet presAssocID="{62BE7B68-D655-4C8E-865E-D2C9C814CB18}" presName="conn2-1" presStyleLbl="parChTrans1D2" presStyleIdx="8" presStyleCnt="12"/>
      <dgm:spPr/>
      <dgm:t>
        <a:bodyPr/>
        <a:lstStyle/>
        <a:p>
          <a:endParaRPr lang="tr-TR"/>
        </a:p>
      </dgm:t>
    </dgm:pt>
    <dgm:pt modelId="{714C6EBD-AC4C-483F-ABA8-5C5B73B60820}" type="pres">
      <dgm:prSet presAssocID="{62BE7B68-D655-4C8E-865E-D2C9C814CB18}" presName="connTx" presStyleLbl="parChTrans1D2" presStyleIdx="8" presStyleCnt="12"/>
      <dgm:spPr/>
      <dgm:t>
        <a:bodyPr/>
        <a:lstStyle/>
        <a:p>
          <a:endParaRPr lang="tr-TR"/>
        </a:p>
      </dgm:t>
    </dgm:pt>
    <dgm:pt modelId="{BC720F39-9976-461A-83FA-FFE97FE13DA8}" type="pres">
      <dgm:prSet presAssocID="{6AB2BF1B-6366-4EB3-AEAB-F47B61545857}" presName="root2" presStyleCnt="0"/>
      <dgm:spPr/>
    </dgm:pt>
    <dgm:pt modelId="{0FADEB64-39AA-445F-8AC0-53685ED61440}" type="pres">
      <dgm:prSet presAssocID="{6AB2BF1B-6366-4EB3-AEAB-F47B61545857}" presName="LevelTwoTextNode" presStyleLbl="node2" presStyleIdx="8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34ECAA-B3EA-4D9C-AAF1-7607EA75D4CD}" type="pres">
      <dgm:prSet presAssocID="{6AB2BF1B-6366-4EB3-AEAB-F47B61545857}" presName="level3hierChild" presStyleCnt="0"/>
      <dgm:spPr/>
    </dgm:pt>
    <dgm:pt modelId="{7E93F587-4534-42F9-9CFC-3ED51D9A562C}" type="pres">
      <dgm:prSet presAssocID="{06090CD8-8FE8-40C2-8BCD-0583130136C1}" presName="conn2-1" presStyleLbl="parChTrans1D2" presStyleIdx="9" presStyleCnt="12"/>
      <dgm:spPr/>
      <dgm:t>
        <a:bodyPr/>
        <a:lstStyle/>
        <a:p>
          <a:endParaRPr lang="tr-TR"/>
        </a:p>
      </dgm:t>
    </dgm:pt>
    <dgm:pt modelId="{31E0DED5-8E4E-4986-BF84-9DD5EBCE817D}" type="pres">
      <dgm:prSet presAssocID="{06090CD8-8FE8-40C2-8BCD-0583130136C1}" presName="connTx" presStyleLbl="parChTrans1D2" presStyleIdx="9" presStyleCnt="12"/>
      <dgm:spPr/>
      <dgm:t>
        <a:bodyPr/>
        <a:lstStyle/>
        <a:p>
          <a:endParaRPr lang="tr-TR"/>
        </a:p>
      </dgm:t>
    </dgm:pt>
    <dgm:pt modelId="{CACCCC75-2EC2-4C7D-A997-F62F6EBB1889}" type="pres">
      <dgm:prSet presAssocID="{539E6A1B-063A-4B73-B02F-AD54E84B0073}" presName="root2" presStyleCnt="0"/>
      <dgm:spPr/>
    </dgm:pt>
    <dgm:pt modelId="{9F50A108-7817-4403-83C9-9A078F189250}" type="pres">
      <dgm:prSet presAssocID="{539E6A1B-063A-4B73-B02F-AD54E84B0073}" presName="LevelTwoTextNode" presStyleLbl="node2" presStyleIdx="9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1ABAB2-8148-4B48-AFCA-8D85BED4CFF0}" type="pres">
      <dgm:prSet presAssocID="{539E6A1B-063A-4B73-B02F-AD54E84B0073}" presName="level3hierChild" presStyleCnt="0"/>
      <dgm:spPr/>
    </dgm:pt>
    <dgm:pt modelId="{702E5BE2-50BF-4646-AB44-523B85A7BF98}" type="pres">
      <dgm:prSet presAssocID="{4909912D-3B7D-4428-B44F-FC7196A6DA06}" presName="conn2-1" presStyleLbl="parChTrans1D2" presStyleIdx="10" presStyleCnt="12"/>
      <dgm:spPr/>
      <dgm:t>
        <a:bodyPr/>
        <a:lstStyle/>
        <a:p>
          <a:endParaRPr lang="tr-TR"/>
        </a:p>
      </dgm:t>
    </dgm:pt>
    <dgm:pt modelId="{36720BE3-DFAF-45B3-A250-595D7D367E9B}" type="pres">
      <dgm:prSet presAssocID="{4909912D-3B7D-4428-B44F-FC7196A6DA06}" presName="connTx" presStyleLbl="parChTrans1D2" presStyleIdx="10" presStyleCnt="12"/>
      <dgm:spPr/>
      <dgm:t>
        <a:bodyPr/>
        <a:lstStyle/>
        <a:p>
          <a:endParaRPr lang="tr-TR"/>
        </a:p>
      </dgm:t>
    </dgm:pt>
    <dgm:pt modelId="{37C29AB4-DFB5-4096-A180-DC9DC09A1FBD}" type="pres">
      <dgm:prSet presAssocID="{66C83705-E62B-4D30-807F-18D6443A8EA8}" presName="root2" presStyleCnt="0"/>
      <dgm:spPr/>
    </dgm:pt>
    <dgm:pt modelId="{5D0D6597-F56A-43EA-AEE7-94620A761F9F}" type="pres">
      <dgm:prSet presAssocID="{66C83705-E62B-4D30-807F-18D6443A8EA8}" presName="LevelTwoTextNode" presStyleLbl="node2" presStyleIdx="10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CF35440-13D6-4BDB-9DF0-3A088344FB37}" type="pres">
      <dgm:prSet presAssocID="{66C83705-E62B-4D30-807F-18D6443A8EA8}" presName="level3hierChild" presStyleCnt="0"/>
      <dgm:spPr/>
    </dgm:pt>
    <dgm:pt modelId="{1B72650C-35E9-4E41-882C-2D4DCE347F5F}" type="pres">
      <dgm:prSet presAssocID="{71E913B7-CA20-4286-A7E5-5AA670CBDC34}" presName="conn2-1" presStyleLbl="parChTrans1D2" presStyleIdx="11" presStyleCnt="12"/>
      <dgm:spPr/>
      <dgm:t>
        <a:bodyPr/>
        <a:lstStyle/>
        <a:p>
          <a:endParaRPr lang="tr-TR"/>
        </a:p>
      </dgm:t>
    </dgm:pt>
    <dgm:pt modelId="{2CA87B95-911F-45AB-B615-9D21CBE376CB}" type="pres">
      <dgm:prSet presAssocID="{71E913B7-CA20-4286-A7E5-5AA670CBDC34}" presName="connTx" presStyleLbl="parChTrans1D2" presStyleIdx="11" presStyleCnt="12"/>
      <dgm:spPr/>
      <dgm:t>
        <a:bodyPr/>
        <a:lstStyle/>
        <a:p>
          <a:endParaRPr lang="tr-TR"/>
        </a:p>
      </dgm:t>
    </dgm:pt>
    <dgm:pt modelId="{25A36B85-E4AC-4DFA-B63A-94D023EC6B12}" type="pres">
      <dgm:prSet presAssocID="{53F31F36-9EAE-4E8E-879D-FA3AFE0A5D3C}" presName="root2" presStyleCnt="0"/>
      <dgm:spPr/>
    </dgm:pt>
    <dgm:pt modelId="{3A302EF6-81ED-4072-9F42-CF24214BCB92}" type="pres">
      <dgm:prSet presAssocID="{53F31F36-9EAE-4E8E-879D-FA3AFE0A5D3C}" presName="LevelTwoTextNode" presStyleLbl="node2" presStyleIdx="11" presStyleCnt="12" custScaleX="7558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BE87A1-451F-4069-B9E4-3935CA2DFCFE}" type="pres">
      <dgm:prSet presAssocID="{53F31F36-9EAE-4E8E-879D-FA3AFE0A5D3C}" presName="level3hierChild" presStyleCnt="0"/>
      <dgm:spPr/>
    </dgm:pt>
  </dgm:ptLst>
  <dgm:cxnLst>
    <dgm:cxn modelId="{C4E45821-8BA7-4840-9C37-59D7EA0E5930}" srcId="{4CF6ED09-5BD3-4F5A-A897-AD42B4FA5392}" destId="{539E6A1B-063A-4B73-B02F-AD54E84B0073}" srcOrd="9" destOrd="0" parTransId="{06090CD8-8FE8-40C2-8BCD-0583130136C1}" sibTransId="{8B573F34-DD3A-4BD5-988E-2DD3A42EE961}"/>
    <dgm:cxn modelId="{28781D60-9434-4A98-ABC4-1845B1A08AB9}" srcId="{4CF6ED09-5BD3-4F5A-A897-AD42B4FA5392}" destId="{C60C1E8A-EA33-4017-BF77-006F4E8E709D}" srcOrd="2" destOrd="0" parTransId="{51D43661-0D82-432E-AA13-E512F55E42B7}" sibTransId="{018C7F1E-0BFF-4DC1-BFC4-4075C5D7EB39}"/>
    <dgm:cxn modelId="{068596F4-96B9-4144-A174-21726A461388}" type="presOf" srcId="{D90D70BC-3F38-471C-AF35-67FBB5CFE9C4}" destId="{92D11F5C-3618-4C81-B4FC-789F6DF209AD}" srcOrd="1" destOrd="0" presId="urn:microsoft.com/office/officeart/2008/layout/HorizontalMultiLevelHierarchy"/>
    <dgm:cxn modelId="{D528198C-5F88-4134-BE02-C3B64128C48E}" srcId="{4CF6ED09-5BD3-4F5A-A897-AD42B4FA5392}" destId="{670CF4CE-92D3-4FE3-B282-E2D195F1CA85}" srcOrd="5" destOrd="0" parTransId="{E8B57A59-4A74-4146-AB04-A1330AABBA9B}" sibTransId="{0A787F67-85A7-496B-BC15-487BF1DA1415}"/>
    <dgm:cxn modelId="{0D2804FE-D530-492F-9561-5F5CD75226BB}" srcId="{4CF6ED09-5BD3-4F5A-A897-AD42B4FA5392}" destId="{CBA5CC4D-736D-46B9-A36A-BD142B7463DF}" srcOrd="3" destOrd="0" parTransId="{DAB8C847-EAA8-4D46-BF10-E21BC889B616}" sibTransId="{46CAB480-39E4-48F1-99F3-1AD18F9018EB}"/>
    <dgm:cxn modelId="{353741DB-C63E-45B5-B792-D1AE66B78AB2}" type="presOf" srcId="{66AFF255-2D72-40D1-A5C5-DE2A2C745468}" destId="{7A790787-E7DD-4F1F-9940-9F792E4D72E9}" srcOrd="0" destOrd="0" presId="urn:microsoft.com/office/officeart/2008/layout/HorizontalMultiLevelHierarchy"/>
    <dgm:cxn modelId="{00FD259B-89AE-45D4-AAD2-5601617A0014}" type="presOf" srcId="{AC45A350-1A1D-4D35-8401-F28938A1685D}" destId="{58036C83-5580-4570-8C14-D7C120C00451}" srcOrd="1" destOrd="0" presId="urn:microsoft.com/office/officeart/2008/layout/HorizontalMultiLevelHierarchy"/>
    <dgm:cxn modelId="{ABBFE974-A2E0-4112-B438-CF5DBEC1F75F}" type="presOf" srcId="{DAB8C847-EAA8-4D46-BF10-E21BC889B616}" destId="{999FAF47-115B-46EA-8FD8-310A42EFCDD5}" srcOrd="0" destOrd="0" presId="urn:microsoft.com/office/officeart/2008/layout/HorizontalMultiLevelHierarchy"/>
    <dgm:cxn modelId="{C9D51357-47EB-409C-9DAA-E36F18681968}" type="presOf" srcId="{6AB2BF1B-6366-4EB3-AEAB-F47B61545857}" destId="{0FADEB64-39AA-445F-8AC0-53685ED61440}" srcOrd="0" destOrd="0" presId="urn:microsoft.com/office/officeart/2008/layout/HorizontalMultiLevelHierarchy"/>
    <dgm:cxn modelId="{A0A47AF5-D201-4658-ACFC-F5BDF44E864F}" srcId="{EAC03CC0-7F8A-49EB-968D-C0742BD5DDF1}" destId="{4CF6ED09-5BD3-4F5A-A897-AD42B4FA5392}" srcOrd="0" destOrd="0" parTransId="{7F0BE653-1E03-4084-9C9E-AC70E053BA02}" sibTransId="{B763C109-634E-49C1-BD9B-38688CD06EEA}"/>
    <dgm:cxn modelId="{CD73BC79-8A8D-486D-9978-C7B730B196E1}" type="presOf" srcId="{83904CBC-0FD7-47C8-8015-A9F2AED5D2F8}" destId="{E65426B7-666E-4579-B9E5-80EF2961030D}" srcOrd="0" destOrd="0" presId="urn:microsoft.com/office/officeart/2008/layout/HorizontalMultiLevelHierarchy"/>
    <dgm:cxn modelId="{14B27E43-265D-4E57-801C-307CE46CC544}" type="presOf" srcId="{CBA5CC4D-736D-46B9-A36A-BD142B7463DF}" destId="{7F3CACAF-B2A4-46AF-A984-B47F296C12D7}" srcOrd="0" destOrd="0" presId="urn:microsoft.com/office/officeart/2008/layout/HorizontalMultiLevelHierarchy"/>
    <dgm:cxn modelId="{84A74F50-809D-476B-A02A-FE91AF56F5AA}" type="presOf" srcId="{4CF6ED09-5BD3-4F5A-A897-AD42B4FA5392}" destId="{046465A0-E54A-4E26-8951-670D75904958}" srcOrd="0" destOrd="0" presId="urn:microsoft.com/office/officeart/2008/layout/HorizontalMultiLevelHierarchy"/>
    <dgm:cxn modelId="{E7935CA5-CF5B-4889-8429-57E8528987E9}" type="presOf" srcId="{71E913B7-CA20-4286-A7E5-5AA670CBDC34}" destId="{2CA87B95-911F-45AB-B615-9D21CBE376CB}" srcOrd="1" destOrd="0" presId="urn:microsoft.com/office/officeart/2008/layout/HorizontalMultiLevelHierarchy"/>
    <dgm:cxn modelId="{8D8C5943-5AAF-453B-9427-85BED26C44EB}" type="presOf" srcId="{E8B57A59-4A74-4146-AB04-A1330AABBA9B}" destId="{53212FD6-57C2-42F5-AFFC-8CA4FE48AC60}" srcOrd="0" destOrd="0" presId="urn:microsoft.com/office/officeart/2008/layout/HorizontalMultiLevelHierarchy"/>
    <dgm:cxn modelId="{5E5524D3-37B2-4279-BA1C-6C9FFB9D6DF1}" type="presOf" srcId="{865E440B-571D-48AE-851D-C84E49FE20B2}" destId="{B294986D-7132-4CB6-976D-CDA1A0FFBEE8}" srcOrd="0" destOrd="0" presId="urn:microsoft.com/office/officeart/2008/layout/HorizontalMultiLevelHierarchy"/>
    <dgm:cxn modelId="{27CB79BA-490A-43FC-BCB4-62D6BB8F5B9A}" type="presOf" srcId="{C60C1E8A-EA33-4017-BF77-006F4E8E709D}" destId="{4F047972-045E-4004-A620-30AF79A9BB61}" srcOrd="0" destOrd="0" presId="urn:microsoft.com/office/officeart/2008/layout/HorizontalMultiLevelHierarchy"/>
    <dgm:cxn modelId="{9B3F544D-9BD7-436E-A470-FB62F4271451}" srcId="{4CF6ED09-5BD3-4F5A-A897-AD42B4FA5392}" destId="{53F31F36-9EAE-4E8E-879D-FA3AFE0A5D3C}" srcOrd="11" destOrd="0" parTransId="{71E913B7-CA20-4286-A7E5-5AA670CBDC34}" sibTransId="{D6D5B239-2DD4-43B4-84AB-7B02DD46D905}"/>
    <dgm:cxn modelId="{19CD289D-DD21-4E74-B3A2-6481D1B9F885}" type="presOf" srcId="{53F31F36-9EAE-4E8E-879D-FA3AFE0A5D3C}" destId="{3A302EF6-81ED-4072-9F42-CF24214BCB92}" srcOrd="0" destOrd="0" presId="urn:microsoft.com/office/officeart/2008/layout/HorizontalMultiLevelHierarchy"/>
    <dgm:cxn modelId="{202D745C-4194-4F68-8344-520B2273B24B}" type="presOf" srcId="{670CF4CE-92D3-4FE3-B282-E2D195F1CA85}" destId="{232CA474-257F-45C9-AE8B-1BC1AA7BDA1A}" srcOrd="0" destOrd="0" presId="urn:microsoft.com/office/officeart/2008/layout/HorizontalMultiLevelHierarchy"/>
    <dgm:cxn modelId="{96E85266-31C6-4D1B-910B-F127E1C3C460}" srcId="{4CF6ED09-5BD3-4F5A-A897-AD42B4FA5392}" destId="{DC73E0E1-8EE1-4CB3-B7E1-AA4435B3D219}" srcOrd="6" destOrd="0" parTransId="{D90D70BC-3F38-471C-AF35-67FBB5CFE9C4}" sibTransId="{8FE9E86C-F4A7-45D6-B7E9-38BE5BD29F6E}"/>
    <dgm:cxn modelId="{93899B39-5F86-4844-B903-A062E09C962B}" type="presOf" srcId="{E8B57A59-4A74-4146-AB04-A1330AABBA9B}" destId="{9FB5086C-59BD-4121-A3B5-4B6330738153}" srcOrd="1" destOrd="0" presId="urn:microsoft.com/office/officeart/2008/layout/HorizontalMultiLevelHierarchy"/>
    <dgm:cxn modelId="{221B7F48-CD5F-4807-92E9-2F091CDD774E}" type="presOf" srcId="{66AFF255-2D72-40D1-A5C5-DE2A2C745468}" destId="{4A854650-4E36-48BD-8EF6-B1771D30C174}" srcOrd="1" destOrd="0" presId="urn:microsoft.com/office/officeart/2008/layout/HorizontalMultiLevelHierarchy"/>
    <dgm:cxn modelId="{52AC64EF-11FF-4C22-9AC2-F2089B08A8DE}" type="presOf" srcId="{83904CBC-0FD7-47C8-8015-A9F2AED5D2F8}" destId="{DDFF42C7-E216-4DFF-9D33-60829E03837B}" srcOrd="1" destOrd="0" presId="urn:microsoft.com/office/officeart/2008/layout/HorizontalMultiLevelHierarchy"/>
    <dgm:cxn modelId="{F33EA172-E673-4175-B8E4-C56E4774BA41}" srcId="{4CF6ED09-5BD3-4F5A-A897-AD42B4FA5392}" destId="{9431077C-38BF-4F39-8598-1417631CB8AD}" srcOrd="0" destOrd="0" parTransId="{B2C9E444-901A-4ACC-A0AA-BEF4FA0EFB79}" sibTransId="{0D677EA1-1738-4AA8-B8F2-AEE795D6D7D2}"/>
    <dgm:cxn modelId="{AE8A7497-4C4D-452E-98F4-7D7FEF45ACBC}" srcId="{4CF6ED09-5BD3-4F5A-A897-AD42B4FA5392}" destId="{865E440B-571D-48AE-851D-C84E49FE20B2}" srcOrd="1" destOrd="0" parTransId="{66AFF255-2D72-40D1-A5C5-DE2A2C745468}" sibTransId="{3B525281-4261-4D88-B557-97D1D7D1B6CE}"/>
    <dgm:cxn modelId="{4EA4B3D0-80DF-4411-B777-A3390FEED199}" type="presOf" srcId="{06090CD8-8FE8-40C2-8BCD-0583130136C1}" destId="{31E0DED5-8E4E-4986-BF84-9DD5EBCE817D}" srcOrd="1" destOrd="0" presId="urn:microsoft.com/office/officeart/2008/layout/HorizontalMultiLevelHierarchy"/>
    <dgm:cxn modelId="{67A4CA5E-2C40-4CBA-B08A-0B597E4DC558}" type="presOf" srcId="{71E913B7-CA20-4286-A7E5-5AA670CBDC34}" destId="{1B72650C-35E9-4E41-882C-2D4DCE347F5F}" srcOrd="0" destOrd="0" presId="urn:microsoft.com/office/officeart/2008/layout/HorizontalMultiLevelHierarchy"/>
    <dgm:cxn modelId="{E8EFF533-5F6B-4AC7-9FE6-67396D9CD92D}" type="presOf" srcId="{62BE7B68-D655-4C8E-865E-D2C9C814CB18}" destId="{405854FA-9E80-4313-ABAA-11A117EEA80E}" srcOrd="0" destOrd="0" presId="urn:microsoft.com/office/officeart/2008/layout/HorizontalMultiLevelHierarchy"/>
    <dgm:cxn modelId="{67A9B93F-A4BE-4919-A361-CE411CED3BE5}" type="presOf" srcId="{4909912D-3B7D-4428-B44F-FC7196A6DA06}" destId="{36720BE3-DFAF-45B3-A250-595D7D367E9B}" srcOrd="1" destOrd="0" presId="urn:microsoft.com/office/officeart/2008/layout/HorizontalMultiLevelHierarchy"/>
    <dgm:cxn modelId="{AD6BEFCB-8C49-4291-A1BD-92EE3BDC8B3A}" type="presOf" srcId="{539E6A1B-063A-4B73-B02F-AD54E84B0073}" destId="{9F50A108-7817-4403-83C9-9A078F189250}" srcOrd="0" destOrd="0" presId="urn:microsoft.com/office/officeart/2008/layout/HorizontalMultiLevelHierarchy"/>
    <dgm:cxn modelId="{DE4A4912-E8E7-49A3-924B-BA8D3D08B3FE}" type="presOf" srcId="{F8C05CC0-9340-4ED6-9EB2-903D1547F820}" destId="{4B0A2267-EE24-4E85-AC81-FDB188FD0466}" srcOrd="0" destOrd="0" presId="urn:microsoft.com/office/officeart/2008/layout/HorizontalMultiLevelHierarchy"/>
    <dgm:cxn modelId="{241F7154-54FA-404A-B832-E395FA59A8D7}" type="presOf" srcId="{B2C9E444-901A-4ACC-A0AA-BEF4FA0EFB79}" destId="{DD56BAA7-F23D-4C70-AE02-094767854A17}" srcOrd="1" destOrd="0" presId="urn:microsoft.com/office/officeart/2008/layout/HorizontalMultiLevelHierarchy"/>
    <dgm:cxn modelId="{11848F79-5358-4C03-BB86-EACD4639D88E}" type="presOf" srcId="{DC73E0E1-8EE1-4CB3-B7E1-AA4435B3D219}" destId="{11897301-50AD-47B5-A56F-B1085666E0E0}" srcOrd="0" destOrd="0" presId="urn:microsoft.com/office/officeart/2008/layout/HorizontalMultiLevelHierarchy"/>
    <dgm:cxn modelId="{2617705A-A935-4C93-9AD6-16D313624A9A}" type="presOf" srcId="{D90D70BC-3F38-471C-AF35-67FBB5CFE9C4}" destId="{6A465051-C131-4A14-8645-C8BD558BD5D7}" srcOrd="0" destOrd="0" presId="urn:microsoft.com/office/officeart/2008/layout/HorizontalMultiLevelHierarchy"/>
    <dgm:cxn modelId="{87A48230-D795-4E4F-A6BF-F7C8FF74889B}" type="presOf" srcId="{51D43661-0D82-432E-AA13-E512F55E42B7}" destId="{B4D3967B-510A-4CE1-9CD5-7434E8ECAD36}" srcOrd="1" destOrd="0" presId="urn:microsoft.com/office/officeart/2008/layout/HorizontalMultiLevelHierarchy"/>
    <dgm:cxn modelId="{17DAF95E-B3FB-4B7A-B3B9-1D6CFB5B3F41}" srcId="{4CF6ED09-5BD3-4F5A-A897-AD42B4FA5392}" destId="{F8C05CC0-9340-4ED6-9EB2-903D1547F820}" srcOrd="4" destOrd="0" parTransId="{AC45A350-1A1D-4D35-8401-F28938A1685D}" sibTransId="{0AC0630F-F771-4097-9165-B72A89051E62}"/>
    <dgm:cxn modelId="{FF1E1DDC-5823-42C9-B4AE-B1D04335C6B4}" type="presOf" srcId="{9431077C-38BF-4F39-8598-1417631CB8AD}" destId="{A11B600A-7BAC-4972-B510-315D1E55F7B6}" srcOrd="0" destOrd="0" presId="urn:microsoft.com/office/officeart/2008/layout/HorizontalMultiLevelHierarchy"/>
    <dgm:cxn modelId="{F4257EB8-F416-4FB3-909B-71B0DCBB399D}" type="presOf" srcId="{4909912D-3B7D-4428-B44F-FC7196A6DA06}" destId="{702E5BE2-50BF-4646-AB44-523B85A7BF98}" srcOrd="0" destOrd="0" presId="urn:microsoft.com/office/officeart/2008/layout/HorizontalMultiLevelHierarchy"/>
    <dgm:cxn modelId="{B93262F1-DFFC-4921-82F3-E03BE2FE9618}" type="presOf" srcId="{4A79FDA3-77AB-4E63-B24D-9DD904EB4CC3}" destId="{CFF6C33E-0335-4E2F-841D-6DE9D8E8FFC4}" srcOrd="0" destOrd="0" presId="urn:microsoft.com/office/officeart/2008/layout/HorizontalMultiLevelHierarchy"/>
    <dgm:cxn modelId="{16F83884-329A-4ACA-A409-99BFC7F4687E}" type="presOf" srcId="{B2C9E444-901A-4ACC-A0AA-BEF4FA0EFB79}" destId="{3E0C10D4-EAE3-4FB6-8C57-2A03E2976800}" srcOrd="0" destOrd="0" presId="urn:microsoft.com/office/officeart/2008/layout/HorizontalMultiLevelHierarchy"/>
    <dgm:cxn modelId="{CBBB9D70-DDAF-41AA-AC53-4302FF987EBF}" srcId="{4CF6ED09-5BD3-4F5A-A897-AD42B4FA5392}" destId="{6AB2BF1B-6366-4EB3-AEAB-F47B61545857}" srcOrd="8" destOrd="0" parTransId="{62BE7B68-D655-4C8E-865E-D2C9C814CB18}" sibTransId="{DEBE3CAC-4CC5-48B8-ACCF-FC66AAE4F8B9}"/>
    <dgm:cxn modelId="{BC86C00D-26E9-48C7-8FC5-CC58B2696D05}" srcId="{4CF6ED09-5BD3-4F5A-A897-AD42B4FA5392}" destId="{4A79FDA3-77AB-4E63-B24D-9DD904EB4CC3}" srcOrd="7" destOrd="0" parTransId="{83904CBC-0FD7-47C8-8015-A9F2AED5D2F8}" sibTransId="{F525E238-921E-44D5-9F9D-1815ECECDEB1}"/>
    <dgm:cxn modelId="{6C71493D-9EFB-4845-B709-F52E7A3C8055}" type="presOf" srcId="{EAC03CC0-7F8A-49EB-968D-C0742BD5DDF1}" destId="{90884E63-3418-462A-9663-707A3D318BFE}" srcOrd="0" destOrd="0" presId="urn:microsoft.com/office/officeart/2008/layout/HorizontalMultiLevelHierarchy"/>
    <dgm:cxn modelId="{20BCAE8A-2701-435E-8BAC-6E1B82F61D5C}" srcId="{4CF6ED09-5BD3-4F5A-A897-AD42B4FA5392}" destId="{66C83705-E62B-4D30-807F-18D6443A8EA8}" srcOrd="10" destOrd="0" parTransId="{4909912D-3B7D-4428-B44F-FC7196A6DA06}" sibTransId="{ECF55667-2D61-40B8-AAB9-61748CB3F2D8}"/>
    <dgm:cxn modelId="{7171DDEF-CB89-45F2-80A4-EA737EE1D44A}" type="presOf" srcId="{06090CD8-8FE8-40C2-8BCD-0583130136C1}" destId="{7E93F587-4534-42F9-9CFC-3ED51D9A562C}" srcOrd="0" destOrd="0" presId="urn:microsoft.com/office/officeart/2008/layout/HorizontalMultiLevelHierarchy"/>
    <dgm:cxn modelId="{501B11E4-693D-4BCC-B4C7-2CEC81AFB562}" type="presOf" srcId="{AC45A350-1A1D-4D35-8401-F28938A1685D}" destId="{40BF060C-2A51-48D5-8FC8-63C9A0C3D7A4}" srcOrd="0" destOrd="0" presId="urn:microsoft.com/office/officeart/2008/layout/HorizontalMultiLevelHierarchy"/>
    <dgm:cxn modelId="{31891376-8EA7-4894-BC09-2BF764ABAF29}" type="presOf" srcId="{66C83705-E62B-4D30-807F-18D6443A8EA8}" destId="{5D0D6597-F56A-43EA-AEE7-94620A761F9F}" srcOrd="0" destOrd="0" presId="urn:microsoft.com/office/officeart/2008/layout/HorizontalMultiLevelHierarchy"/>
    <dgm:cxn modelId="{B0252DD5-0239-4449-8EC9-78FD9A36EED8}" type="presOf" srcId="{DAB8C847-EAA8-4D46-BF10-E21BC889B616}" destId="{C16478AB-353B-4B15-8F82-95C5CB96CBC3}" srcOrd="1" destOrd="0" presId="urn:microsoft.com/office/officeart/2008/layout/HorizontalMultiLevelHierarchy"/>
    <dgm:cxn modelId="{E4143E4C-4A92-43B3-8316-92B8B33203EE}" type="presOf" srcId="{62BE7B68-D655-4C8E-865E-D2C9C814CB18}" destId="{714C6EBD-AC4C-483F-ABA8-5C5B73B60820}" srcOrd="1" destOrd="0" presId="urn:microsoft.com/office/officeart/2008/layout/HorizontalMultiLevelHierarchy"/>
    <dgm:cxn modelId="{16DF6D5F-2673-4E79-BFAD-329E95D9B42F}" type="presOf" srcId="{51D43661-0D82-432E-AA13-E512F55E42B7}" destId="{4434E93A-74B4-4AE4-BBA1-3AE0A6B9556E}" srcOrd="0" destOrd="0" presId="urn:microsoft.com/office/officeart/2008/layout/HorizontalMultiLevelHierarchy"/>
    <dgm:cxn modelId="{36FA3776-FC63-4A0F-A422-3339578EE13F}" type="presParOf" srcId="{90884E63-3418-462A-9663-707A3D318BFE}" destId="{0D549787-9398-44F7-8EEE-EC1F4CB5EE77}" srcOrd="0" destOrd="0" presId="urn:microsoft.com/office/officeart/2008/layout/HorizontalMultiLevelHierarchy"/>
    <dgm:cxn modelId="{119A3298-AA61-4DF0-A7F1-DF4A8635334D}" type="presParOf" srcId="{0D549787-9398-44F7-8EEE-EC1F4CB5EE77}" destId="{046465A0-E54A-4E26-8951-670D75904958}" srcOrd="0" destOrd="0" presId="urn:microsoft.com/office/officeart/2008/layout/HorizontalMultiLevelHierarchy"/>
    <dgm:cxn modelId="{C5C86705-EF52-46E5-BA1B-A6221144C109}" type="presParOf" srcId="{0D549787-9398-44F7-8EEE-EC1F4CB5EE77}" destId="{31E4765F-77F1-4C42-9B70-18F7B98049A6}" srcOrd="1" destOrd="0" presId="urn:microsoft.com/office/officeart/2008/layout/HorizontalMultiLevelHierarchy"/>
    <dgm:cxn modelId="{3CBA613B-4293-4421-9BD6-591AF6FE7D67}" type="presParOf" srcId="{31E4765F-77F1-4C42-9B70-18F7B98049A6}" destId="{3E0C10D4-EAE3-4FB6-8C57-2A03E2976800}" srcOrd="0" destOrd="0" presId="urn:microsoft.com/office/officeart/2008/layout/HorizontalMultiLevelHierarchy"/>
    <dgm:cxn modelId="{3D1FBCFF-AF49-4142-BF50-A9CAFC221D0F}" type="presParOf" srcId="{3E0C10D4-EAE3-4FB6-8C57-2A03E2976800}" destId="{DD56BAA7-F23D-4C70-AE02-094767854A17}" srcOrd="0" destOrd="0" presId="urn:microsoft.com/office/officeart/2008/layout/HorizontalMultiLevelHierarchy"/>
    <dgm:cxn modelId="{F809445A-EFAF-4FFA-8A08-C850AD52FE16}" type="presParOf" srcId="{31E4765F-77F1-4C42-9B70-18F7B98049A6}" destId="{6C96D16F-A052-4295-A265-8E9D6A444D3C}" srcOrd="1" destOrd="0" presId="urn:microsoft.com/office/officeart/2008/layout/HorizontalMultiLevelHierarchy"/>
    <dgm:cxn modelId="{0C6150D8-30EB-4C91-87E2-E58D3A5E4B0B}" type="presParOf" srcId="{6C96D16F-A052-4295-A265-8E9D6A444D3C}" destId="{A11B600A-7BAC-4972-B510-315D1E55F7B6}" srcOrd="0" destOrd="0" presId="urn:microsoft.com/office/officeart/2008/layout/HorizontalMultiLevelHierarchy"/>
    <dgm:cxn modelId="{822C68B9-FF78-4967-903D-98B648874A00}" type="presParOf" srcId="{6C96D16F-A052-4295-A265-8E9D6A444D3C}" destId="{1B9F1526-57EB-4C18-ABEF-D501A4EF6EB1}" srcOrd="1" destOrd="0" presId="urn:microsoft.com/office/officeart/2008/layout/HorizontalMultiLevelHierarchy"/>
    <dgm:cxn modelId="{FEE75057-6231-4632-BE53-F24B9D405079}" type="presParOf" srcId="{31E4765F-77F1-4C42-9B70-18F7B98049A6}" destId="{7A790787-E7DD-4F1F-9940-9F792E4D72E9}" srcOrd="2" destOrd="0" presId="urn:microsoft.com/office/officeart/2008/layout/HorizontalMultiLevelHierarchy"/>
    <dgm:cxn modelId="{7E89C84F-6FBD-4B77-B0D3-B04034157908}" type="presParOf" srcId="{7A790787-E7DD-4F1F-9940-9F792E4D72E9}" destId="{4A854650-4E36-48BD-8EF6-B1771D30C174}" srcOrd="0" destOrd="0" presId="urn:microsoft.com/office/officeart/2008/layout/HorizontalMultiLevelHierarchy"/>
    <dgm:cxn modelId="{DF6941B1-94D7-48CB-BF04-487378FF77DF}" type="presParOf" srcId="{31E4765F-77F1-4C42-9B70-18F7B98049A6}" destId="{30C72472-1DE5-4A0D-9F90-5DC531ABABD6}" srcOrd="3" destOrd="0" presId="urn:microsoft.com/office/officeart/2008/layout/HorizontalMultiLevelHierarchy"/>
    <dgm:cxn modelId="{23FAFD67-8595-401B-869A-5ACEE776F819}" type="presParOf" srcId="{30C72472-1DE5-4A0D-9F90-5DC531ABABD6}" destId="{B294986D-7132-4CB6-976D-CDA1A0FFBEE8}" srcOrd="0" destOrd="0" presId="urn:microsoft.com/office/officeart/2008/layout/HorizontalMultiLevelHierarchy"/>
    <dgm:cxn modelId="{2A22C1BA-F84C-42AF-B091-8AED01D8F7B8}" type="presParOf" srcId="{30C72472-1DE5-4A0D-9F90-5DC531ABABD6}" destId="{ADF47FE9-CAB7-449A-A040-A37C303E527B}" srcOrd="1" destOrd="0" presId="urn:microsoft.com/office/officeart/2008/layout/HorizontalMultiLevelHierarchy"/>
    <dgm:cxn modelId="{0A71ACB5-2294-4055-BF00-D4DABCC3BA72}" type="presParOf" srcId="{31E4765F-77F1-4C42-9B70-18F7B98049A6}" destId="{4434E93A-74B4-4AE4-BBA1-3AE0A6B9556E}" srcOrd="4" destOrd="0" presId="urn:microsoft.com/office/officeart/2008/layout/HorizontalMultiLevelHierarchy"/>
    <dgm:cxn modelId="{FF971B9C-1A24-4262-AA21-8671D9E17D2D}" type="presParOf" srcId="{4434E93A-74B4-4AE4-BBA1-3AE0A6B9556E}" destId="{B4D3967B-510A-4CE1-9CD5-7434E8ECAD36}" srcOrd="0" destOrd="0" presId="urn:microsoft.com/office/officeart/2008/layout/HorizontalMultiLevelHierarchy"/>
    <dgm:cxn modelId="{95825266-74BF-4834-B747-C5D3B031BD79}" type="presParOf" srcId="{31E4765F-77F1-4C42-9B70-18F7B98049A6}" destId="{87CC9EC4-EA48-43D7-AB85-7FF68FDD4DED}" srcOrd="5" destOrd="0" presId="urn:microsoft.com/office/officeart/2008/layout/HorizontalMultiLevelHierarchy"/>
    <dgm:cxn modelId="{BEE0796F-1F34-4B94-A393-13D0C1BED326}" type="presParOf" srcId="{87CC9EC4-EA48-43D7-AB85-7FF68FDD4DED}" destId="{4F047972-045E-4004-A620-30AF79A9BB61}" srcOrd="0" destOrd="0" presId="urn:microsoft.com/office/officeart/2008/layout/HorizontalMultiLevelHierarchy"/>
    <dgm:cxn modelId="{6A209EE0-5292-43AD-A4E8-6F3E5F210B01}" type="presParOf" srcId="{87CC9EC4-EA48-43D7-AB85-7FF68FDD4DED}" destId="{83DF2732-F785-4707-9C59-7B3BCF7E20E1}" srcOrd="1" destOrd="0" presId="urn:microsoft.com/office/officeart/2008/layout/HorizontalMultiLevelHierarchy"/>
    <dgm:cxn modelId="{C3223BF1-4B88-45A2-AB10-5A5FD4E05CC3}" type="presParOf" srcId="{31E4765F-77F1-4C42-9B70-18F7B98049A6}" destId="{999FAF47-115B-46EA-8FD8-310A42EFCDD5}" srcOrd="6" destOrd="0" presId="urn:microsoft.com/office/officeart/2008/layout/HorizontalMultiLevelHierarchy"/>
    <dgm:cxn modelId="{2AF9E594-EA79-4B8E-8AAA-CC79F000D38B}" type="presParOf" srcId="{999FAF47-115B-46EA-8FD8-310A42EFCDD5}" destId="{C16478AB-353B-4B15-8F82-95C5CB96CBC3}" srcOrd="0" destOrd="0" presId="urn:microsoft.com/office/officeart/2008/layout/HorizontalMultiLevelHierarchy"/>
    <dgm:cxn modelId="{F7804DFF-93A4-499E-8E77-5A02E9F152B0}" type="presParOf" srcId="{31E4765F-77F1-4C42-9B70-18F7B98049A6}" destId="{FC8EAB41-052A-4BD0-884E-5D3988F2CE6D}" srcOrd="7" destOrd="0" presId="urn:microsoft.com/office/officeart/2008/layout/HorizontalMultiLevelHierarchy"/>
    <dgm:cxn modelId="{12AB645B-DA57-4238-A960-8B89B55F3840}" type="presParOf" srcId="{FC8EAB41-052A-4BD0-884E-5D3988F2CE6D}" destId="{7F3CACAF-B2A4-46AF-A984-B47F296C12D7}" srcOrd="0" destOrd="0" presId="urn:microsoft.com/office/officeart/2008/layout/HorizontalMultiLevelHierarchy"/>
    <dgm:cxn modelId="{26B5D04B-4D63-4AF5-AEFB-6AC0565954E7}" type="presParOf" srcId="{FC8EAB41-052A-4BD0-884E-5D3988F2CE6D}" destId="{48146462-5F6E-4E50-B9E7-35940B8EBB81}" srcOrd="1" destOrd="0" presId="urn:microsoft.com/office/officeart/2008/layout/HorizontalMultiLevelHierarchy"/>
    <dgm:cxn modelId="{FC681B55-A4B2-4A9E-93FC-89062FD1D263}" type="presParOf" srcId="{31E4765F-77F1-4C42-9B70-18F7B98049A6}" destId="{40BF060C-2A51-48D5-8FC8-63C9A0C3D7A4}" srcOrd="8" destOrd="0" presId="urn:microsoft.com/office/officeart/2008/layout/HorizontalMultiLevelHierarchy"/>
    <dgm:cxn modelId="{B3AE36AE-0345-46C0-A1FA-DBDC0684A3D2}" type="presParOf" srcId="{40BF060C-2A51-48D5-8FC8-63C9A0C3D7A4}" destId="{58036C83-5580-4570-8C14-D7C120C00451}" srcOrd="0" destOrd="0" presId="urn:microsoft.com/office/officeart/2008/layout/HorizontalMultiLevelHierarchy"/>
    <dgm:cxn modelId="{E45F51BA-1162-43AC-A62F-6A32DBEC44CB}" type="presParOf" srcId="{31E4765F-77F1-4C42-9B70-18F7B98049A6}" destId="{FB584BAB-C577-48C7-925D-2368403B5C85}" srcOrd="9" destOrd="0" presId="urn:microsoft.com/office/officeart/2008/layout/HorizontalMultiLevelHierarchy"/>
    <dgm:cxn modelId="{A123E030-BEFF-4CB8-ABC3-C6B837DF37FE}" type="presParOf" srcId="{FB584BAB-C577-48C7-925D-2368403B5C85}" destId="{4B0A2267-EE24-4E85-AC81-FDB188FD0466}" srcOrd="0" destOrd="0" presId="urn:microsoft.com/office/officeart/2008/layout/HorizontalMultiLevelHierarchy"/>
    <dgm:cxn modelId="{C7A10CD8-679E-48AF-A195-6EC39AB61DD6}" type="presParOf" srcId="{FB584BAB-C577-48C7-925D-2368403B5C85}" destId="{67CF0C56-9642-4520-8D68-8D9C8DEB5FFA}" srcOrd="1" destOrd="0" presId="urn:microsoft.com/office/officeart/2008/layout/HorizontalMultiLevelHierarchy"/>
    <dgm:cxn modelId="{C39DDDD0-85E6-4332-95DA-706B2DDE3723}" type="presParOf" srcId="{31E4765F-77F1-4C42-9B70-18F7B98049A6}" destId="{53212FD6-57C2-42F5-AFFC-8CA4FE48AC60}" srcOrd="10" destOrd="0" presId="urn:microsoft.com/office/officeart/2008/layout/HorizontalMultiLevelHierarchy"/>
    <dgm:cxn modelId="{20AB11A2-C03A-462C-AF37-49B8410C8269}" type="presParOf" srcId="{53212FD6-57C2-42F5-AFFC-8CA4FE48AC60}" destId="{9FB5086C-59BD-4121-A3B5-4B6330738153}" srcOrd="0" destOrd="0" presId="urn:microsoft.com/office/officeart/2008/layout/HorizontalMultiLevelHierarchy"/>
    <dgm:cxn modelId="{2A55E7CB-DD04-4F9E-83CD-24186E790DE6}" type="presParOf" srcId="{31E4765F-77F1-4C42-9B70-18F7B98049A6}" destId="{0DC56AC0-5C2F-484F-8645-4BBFD3D7BA0B}" srcOrd="11" destOrd="0" presId="urn:microsoft.com/office/officeart/2008/layout/HorizontalMultiLevelHierarchy"/>
    <dgm:cxn modelId="{5C7645BC-C01B-496F-820A-0CD20DA87C29}" type="presParOf" srcId="{0DC56AC0-5C2F-484F-8645-4BBFD3D7BA0B}" destId="{232CA474-257F-45C9-AE8B-1BC1AA7BDA1A}" srcOrd="0" destOrd="0" presId="urn:microsoft.com/office/officeart/2008/layout/HorizontalMultiLevelHierarchy"/>
    <dgm:cxn modelId="{81435847-8C67-4D22-BF89-8A304C01FDB3}" type="presParOf" srcId="{0DC56AC0-5C2F-484F-8645-4BBFD3D7BA0B}" destId="{24DE6832-F208-42D1-A172-11F71D8927EE}" srcOrd="1" destOrd="0" presId="urn:microsoft.com/office/officeart/2008/layout/HorizontalMultiLevelHierarchy"/>
    <dgm:cxn modelId="{4CE22FA6-9924-476D-8505-6367334E9F2D}" type="presParOf" srcId="{31E4765F-77F1-4C42-9B70-18F7B98049A6}" destId="{6A465051-C131-4A14-8645-C8BD558BD5D7}" srcOrd="12" destOrd="0" presId="urn:microsoft.com/office/officeart/2008/layout/HorizontalMultiLevelHierarchy"/>
    <dgm:cxn modelId="{2A11941D-3378-459A-B40A-0813BE35303A}" type="presParOf" srcId="{6A465051-C131-4A14-8645-C8BD558BD5D7}" destId="{92D11F5C-3618-4C81-B4FC-789F6DF209AD}" srcOrd="0" destOrd="0" presId="urn:microsoft.com/office/officeart/2008/layout/HorizontalMultiLevelHierarchy"/>
    <dgm:cxn modelId="{F1534BA1-477E-475D-8062-E42056FA6D52}" type="presParOf" srcId="{31E4765F-77F1-4C42-9B70-18F7B98049A6}" destId="{F2F0491E-7634-4806-A33F-5EB16F2D6120}" srcOrd="13" destOrd="0" presId="urn:microsoft.com/office/officeart/2008/layout/HorizontalMultiLevelHierarchy"/>
    <dgm:cxn modelId="{3A1A53D2-7885-42BA-8A27-2114EDC4EB42}" type="presParOf" srcId="{F2F0491E-7634-4806-A33F-5EB16F2D6120}" destId="{11897301-50AD-47B5-A56F-B1085666E0E0}" srcOrd="0" destOrd="0" presId="urn:microsoft.com/office/officeart/2008/layout/HorizontalMultiLevelHierarchy"/>
    <dgm:cxn modelId="{3AF7D266-37B7-4032-B868-523087814D04}" type="presParOf" srcId="{F2F0491E-7634-4806-A33F-5EB16F2D6120}" destId="{CA977139-A7FE-42DD-ACD6-AD3E8FCE7AEB}" srcOrd="1" destOrd="0" presId="urn:microsoft.com/office/officeart/2008/layout/HorizontalMultiLevelHierarchy"/>
    <dgm:cxn modelId="{64825A57-A019-4D1E-B1E3-C8BB8002CF47}" type="presParOf" srcId="{31E4765F-77F1-4C42-9B70-18F7B98049A6}" destId="{E65426B7-666E-4579-B9E5-80EF2961030D}" srcOrd="14" destOrd="0" presId="urn:microsoft.com/office/officeart/2008/layout/HorizontalMultiLevelHierarchy"/>
    <dgm:cxn modelId="{4FCC883D-CF12-4454-BE2C-6304988BBD37}" type="presParOf" srcId="{E65426B7-666E-4579-B9E5-80EF2961030D}" destId="{DDFF42C7-E216-4DFF-9D33-60829E03837B}" srcOrd="0" destOrd="0" presId="urn:microsoft.com/office/officeart/2008/layout/HorizontalMultiLevelHierarchy"/>
    <dgm:cxn modelId="{14BB76B0-90AB-4668-A555-ABC75D4921A2}" type="presParOf" srcId="{31E4765F-77F1-4C42-9B70-18F7B98049A6}" destId="{418CF12B-3D36-4DD9-9F76-2DB0C5A46762}" srcOrd="15" destOrd="0" presId="urn:microsoft.com/office/officeart/2008/layout/HorizontalMultiLevelHierarchy"/>
    <dgm:cxn modelId="{DC23DE83-F6CD-4642-99B8-7A1FB8B2DB12}" type="presParOf" srcId="{418CF12B-3D36-4DD9-9F76-2DB0C5A46762}" destId="{CFF6C33E-0335-4E2F-841D-6DE9D8E8FFC4}" srcOrd="0" destOrd="0" presId="urn:microsoft.com/office/officeart/2008/layout/HorizontalMultiLevelHierarchy"/>
    <dgm:cxn modelId="{CE1F4D68-00D8-4538-8031-21E9FF787F47}" type="presParOf" srcId="{418CF12B-3D36-4DD9-9F76-2DB0C5A46762}" destId="{58F32004-B532-4E95-90A9-C22BCB569C0B}" srcOrd="1" destOrd="0" presId="urn:microsoft.com/office/officeart/2008/layout/HorizontalMultiLevelHierarchy"/>
    <dgm:cxn modelId="{7282A117-CFFC-4C52-BA54-A4DEBD2E10DE}" type="presParOf" srcId="{31E4765F-77F1-4C42-9B70-18F7B98049A6}" destId="{405854FA-9E80-4313-ABAA-11A117EEA80E}" srcOrd="16" destOrd="0" presId="urn:microsoft.com/office/officeart/2008/layout/HorizontalMultiLevelHierarchy"/>
    <dgm:cxn modelId="{3848B634-EFC9-4FAD-8958-02C02D9065DE}" type="presParOf" srcId="{405854FA-9E80-4313-ABAA-11A117EEA80E}" destId="{714C6EBD-AC4C-483F-ABA8-5C5B73B60820}" srcOrd="0" destOrd="0" presId="urn:microsoft.com/office/officeart/2008/layout/HorizontalMultiLevelHierarchy"/>
    <dgm:cxn modelId="{77AD118B-3696-47B9-9045-7FF624006712}" type="presParOf" srcId="{31E4765F-77F1-4C42-9B70-18F7B98049A6}" destId="{BC720F39-9976-461A-83FA-FFE97FE13DA8}" srcOrd="17" destOrd="0" presId="urn:microsoft.com/office/officeart/2008/layout/HorizontalMultiLevelHierarchy"/>
    <dgm:cxn modelId="{09B6D784-CC2B-49B1-9D6B-8B2FC1E48A7A}" type="presParOf" srcId="{BC720F39-9976-461A-83FA-FFE97FE13DA8}" destId="{0FADEB64-39AA-445F-8AC0-53685ED61440}" srcOrd="0" destOrd="0" presId="urn:microsoft.com/office/officeart/2008/layout/HorizontalMultiLevelHierarchy"/>
    <dgm:cxn modelId="{5F0F981A-2F43-47DF-9526-D4ADB993BAE2}" type="presParOf" srcId="{BC720F39-9976-461A-83FA-FFE97FE13DA8}" destId="{F934ECAA-B3EA-4D9C-AAF1-7607EA75D4CD}" srcOrd="1" destOrd="0" presId="urn:microsoft.com/office/officeart/2008/layout/HorizontalMultiLevelHierarchy"/>
    <dgm:cxn modelId="{60D3CE53-A1E7-46F8-9687-6F7B8976835B}" type="presParOf" srcId="{31E4765F-77F1-4C42-9B70-18F7B98049A6}" destId="{7E93F587-4534-42F9-9CFC-3ED51D9A562C}" srcOrd="18" destOrd="0" presId="urn:microsoft.com/office/officeart/2008/layout/HorizontalMultiLevelHierarchy"/>
    <dgm:cxn modelId="{35C955B2-A62B-4C53-BF7B-C667CE02C46D}" type="presParOf" srcId="{7E93F587-4534-42F9-9CFC-3ED51D9A562C}" destId="{31E0DED5-8E4E-4986-BF84-9DD5EBCE817D}" srcOrd="0" destOrd="0" presId="urn:microsoft.com/office/officeart/2008/layout/HorizontalMultiLevelHierarchy"/>
    <dgm:cxn modelId="{98A034EF-B2A7-4179-AF00-0AE6C036FF31}" type="presParOf" srcId="{31E4765F-77F1-4C42-9B70-18F7B98049A6}" destId="{CACCCC75-2EC2-4C7D-A997-F62F6EBB1889}" srcOrd="19" destOrd="0" presId="urn:microsoft.com/office/officeart/2008/layout/HorizontalMultiLevelHierarchy"/>
    <dgm:cxn modelId="{A31FBBAC-B0D0-4A57-A479-55F3F83CF403}" type="presParOf" srcId="{CACCCC75-2EC2-4C7D-A997-F62F6EBB1889}" destId="{9F50A108-7817-4403-83C9-9A078F189250}" srcOrd="0" destOrd="0" presId="urn:microsoft.com/office/officeart/2008/layout/HorizontalMultiLevelHierarchy"/>
    <dgm:cxn modelId="{300A0D7C-8867-48EB-A4BF-A0668EC312F5}" type="presParOf" srcId="{CACCCC75-2EC2-4C7D-A997-F62F6EBB1889}" destId="{CE1ABAB2-8148-4B48-AFCA-8D85BED4CFF0}" srcOrd="1" destOrd="0" presId="urn:microsoft.com/office/officeart/2008/layout/HorizontalMultiLevelHierarchy"/>
    <dgm:cxn modelId="{EA775C35-2FFF-4825-B754-DC34B5AFC80F}" type="presParOf" srcId="{31E4765F-77F1-4C42-9B70-18F7B98049A6}" destId="{702E5BE2-50BF-4646-AB44-523B85A7BF98}" srcOrd="20" destOrd="0" presId="urn:microsoft.com/office/officeart/2008/layout/HorizontalMultiLevelHierarchy"/>
    <dgm:cxn modelId="{7BE3B50C-5DFC-44A8-939E-12343109063B}" type="presParOf" srcId="{702E5BE2-50BF-4646-AB44-523B85A7BF98}" destId="{36720BE3-DFAF-45B3-A250-595D7D367E9B}" srcOrd="0" destOrd="0" presId="urn:microsoft.com/office/officeart/2008/layout/HorizontalMultiLevelHierarchy"/>
    <dgm:cxn modelId="{89A04F59-6DB1-4DAE-8D54-BC1FAB1B2172}" type="presParOf" srcId="{31E4765F-77F1-4C42-9B70-18F7B98049A6}" destId="{37C29AB4-DFB5-4096-A180-DC9DC09A1FBD}" srcOrd="21" destOrd="0" presId="urn:microsoft.com/office/officeart/2008/layout/HorizontalMultiLevelHierarchy"/>
    <dgm:cxn modelId="{765143D0-19F2-41A4-92DA-523FE608E285}" type="presParOf" srcId="{37C29AB4-DFB5-4096-A180-DC9DC09A1FBD}" destId="{5D0D6597-F56A-43EA-AEE7-94620A761F9F}" srcOrd="0" destOrd="0" presId="urn:microsoft.com/office/officeart/2008/layout/HorizontalMultiLevelHierarchy"/>
    <dgm:cxn modelId="{639F1A49-2F05-49AA-8910-28C3765DF141}" type="presParOf" srcId="{37C29AB4-DFB5-4096-A180-DC9DC09A1FBD}" destId="{FCF35440-13D6-4BDB-9DF0-3A088344FB37}" srcOrd="1" destOrd="0" presId="urn:microsoft.com/office/officeart/2008/layout/HorizontalMultiLevelHierarchy"/>
    <dgm:cxn modelId="{6CBA1F60-E5B6-4680-B78C-5E9A749891A7}" type="presParOf" srcId="{31E4765F-77F1-4C42-9B70-18F7B98049A6}" destId="{1B72650C-35E9-4E41-882C-2D4DCE347F5F}" srcOrd="22" destOrd="0" presId="urn:microsoft.com/office/officeart/2008/layout/HorizontalMultiLevelHierarchy"/>
    <dgm:cxn modelId="{2D4314B3-46BA-4E70-AC0E-F07D0A8FF12A}" type="presParOf" srcId="{1B72650C-35E9-4E41-882C-2D4DCE347F5F}" destId="{2CA87B95-911F-45AB-B615-9D21CBE376CB}" srcOrd="0" destOrd="0" presId="urn:microsoft.com/office/officeart/2008/layout/HorizontalMultiLevelHierarchy"/>
    <dgm:cxn modelId="{FE3AC27D-0A30-41E7-945E-F0ADE3957562}" type="presParOf" srcId="{31E4765F-77F1-4C42-9B70-18F7B98049A6}" destId="{25A36B85-E4AC-4DFA-B63A-94D023EC6B12}" srcOrd="23" destOrd="0" presId="urn:microsoft.com/office/officeart/2008/layout/HorizontalMultiLevelHierarchy"/>
    <dgm:cxn modelId="{A32AA44B-99A7-4F96-B28D-8D46D7DB3BD5}" type="presParOf" srcId="{25A36B85-E4AC-4DFA-B63A-94D023EC6B12}" destId="{3A302EF6-81ED-4072-9F42-CF24214BCB92}" srcOrd="0" destOrd="0" presId="urn:microsoft.com/office/officeart/2008/layout/HorizontalMultiLevelHierarchy"/>
    <dgm:cxn modelId="{E683E1B1-CC1C-4066-866C-43D043356C2E}" type="presParOf" srcId="{25A36B85-E4AC-4DFA-B63A-94D023EC6B12}" destId="{F9BE87A1-451F-4069-B9E4-3935CA2DFC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C03CC0-7F8A-49EB-968D-C0742BD5DD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F6ED09-5BD3-4F5A-A897-AD42B4FA5392}">
      <dgm:prSet phldrT="[Metin]" custT="1"/>
      <dgm:spPr>
        <a:solidFill>
          <a:srgbClr val="002060"/>
        </a:solidFill>
      </dgm:spPr>
      <dgm:t>
        <a:bodyPr/>
        <a:lstStyle/>
        <a:p>
          <a:r>
            <a:rPr lang="tr-TR" sz="2800" b="1" dirty="0" smtClean="0"/>
            <a:t>Yayınlarımızdan</a:t>
          </a:r>
          <a:endParaRPr lang="tr-TR" sz="2800" b="1" dirty="0"/>
        </a:p>
      </dgm:t>
    </dgm:pt>
    <dgm:pt modelId="{7F0BE653-1E03-4084-9C9E-AC70E053BA02}" type="parTrans" cxnId="{A0A47AF5-D201-4658-ACFC-F5BDF44E864F}">
      <dgm:prSet/>
      <dgm:spPr/>
      <dgm:t>
        <a:bodyPr/>
        <a:lstStyle/>
        <a:p>
          <a:endParaRPr lang="tr-TR" b="1"/>
        </a:p>
      </dgm:t>
    </dgm:pt>
    <dgm:pt modelId="{B763C109-634E-49C1-BD9B-38688CD06EEA}" type="sibTrans" cxnId="{A0A47AF5-D201-4658-ACFC-F5BDF44E864F}">
      <dgm:prSet/>
      <dgm:spPr/>
      <dgm:t>
        <a:bodyPr/>
        <a:lstStyle/>
        <a:p>
          <a:endParaRPr lang="tr-TR" b="1"/>
        </a:p>
      </dgm:t>
    </dgm:pt>
    <dgm:pt modelId="{9431077C-38BF-4F39-8598-1417631CB8AD}">
      <dgm:prSet phldrT="[Metin]" custT="1"/>
      <dgm:spPr/>
      <dgm:t>
        <a:bodyPr/>
        <a:lstStyle/>
        <a:p>
          <a:pPr algn="l"/>
          <a:r>
            <a:rPr lang="tr-TR" sz="1300" b="1" dirty="0" smtClean="0"/>
            <a:t>Sürdürülebilir Kalkınma Eğitimi için Biyosfer Rezervleri: </a:t>
          </a:r>
          <a:r>
            <a:rPr lang="tr-TR" sz="1300" b="1" dirty="0" err="1" smtClean="0"/>
            <a:t>Camili’de</a:t>
          </a:r>
          <a:r>
            <a:rPr lang="tr-TR" sz="1300" b="1" dirty="0" smtClean="0"/>
            <a:t> Yaşam </a:t>
          </a:r>
          <a:endParaRPr lang="tr-TR" sz="1300" b="1" dirty="0"/>
        </a:p>
      </dgm:t>
    </dgm:pt>
    <dgm:pt modelId="{0D677EA1-1738-4AA8-B8F2-AEE795D6D7D2}" type="sibTrans" cxnId="{F33EA172-E673-4175-B8E4-C56E4774BA41}">
      <dgm:prSet/>
      <dgm:spPr/>
      <dgm:t>
        <a:bodyPr/>
        <a:lstStyle/>
        <a:p>
          <a:endParaRPr lang="tr-TR" b="1"/>
        </a:p>
      </dgm:t>
    </dgm:pt>
    <dgm:pt modelId="{B2C9E444-901A-4ACC-A0AA-BEF4FA0EFB79}" type="parTrans" cxnId="{F33EA172-E673-4175-B8E4-C56E4774BA41}">
      <dgm:prSet/>
      <dgm:spPr/>
      <dgm:t>
        <a:bodyPr/>
        <a:lstStyle/>
        <a:p>
          <a:endParaRPr lang="tr-TR" b="1"/>
        </a:p>
      </dgm:t>
    </dgm:pt>
    <dgm:pt modelId="{5455196B-04AF-4BF9-B508-89DD70515FD3}">
      <dgm:prSet custT="1"/>
      <dgm:spPr/>
      <dgm:t>
        <a:bodyPr/>
        <a:lstStyle/>
        <a:p>
          <a:pPr algn="l"/>
          <a:r>
            <a:rPr lang="tr-TR" sz="1300" b="1" dirty="0" smtClean="0"/>
            <a:t>UNESCO World </a:t>
          </a:r>
          <a:r>
            <a:rPr lang="tr-TR" sz="1300" b="1" dirty="0" err="1" smtClean="0"/>
            <a:t>Heritage</a:t>
          </a:r>
          <a:r>
            <a:rPr lang="tr-TR" sz="1300" b="1" dirty="0" smtClean="0"/>
            <a:t> in </a:t>
          </a:r>
          <a:r>
            <a:rPr lang="tr-TR" sz="1300" b="1" dirty="0" err="1" smtClean="0"/>
            <a:t>Turkey</a:t>
          </a:r>
          <a:r>
            <a:rPr lang="tr-TR" sz="1300" b="1" dirty="0" smtClean="0"/>
            <a:t> 2016</a:t>
          </a:r>
          <a:endParaRPr lang="tr-TR" sz="1300" b="1" dirty="0"/>
        </a:p>
      </dgm:t>
    </dgm:pt>
    <dgm:pt modelId="{E7AF4BAD-023C-430C-B951-F3329C4AB113}" type="sibTrans" cxnId="{CFDA1E64-216C-49EA-AE6B-5E71810CC6FB}">
      <dgm:prSet/>
      <dgm:spPr/>
      <dgm:t>
        <a:bodyPr/>
        <a:lstStyle/>
        <a:p>
          <a:endParaRPr lang="tr-TR" b="1"/>
        </a:p>
      </dgm:t>
    </dgm:pt>
    <dgm:pt modelId="{D9E8C72F-FE96-4BC6-BC21-34BFB7FC7619}" type="parTrans" cxnId="{CFDA1E64-216C-49EA-AE6B-5E71810CC6FB}">
      <dgm:prSet/>
      <dgm:spPr/>
      <dgm:t>
        <a:bodyPr/>
        <a:lstStyle/>
        <a:p>
          <a:endParaRPr lang="tr-TR" b="1"/>
        </a:p>
      </dgm:t>
    </dgm:pt>
    <dgm:pt modelId="{55689077-437F-4C06-B21A-A879B0A20559}">
      <dgm:prSet custT="1"/>
      <dgm:spPr/>
      <dgm:t>
        <a:bodyPr/>
        <a:lstStyle/>
        <a:p>
          <a:pPr algn="l"/>
          <a:r>
            <a:rPr lang="tr-TR" sz="1300" b="1" dirty="0" smtClean="0"/>
            <a:t>UNESCO Türkiye Millî Komisyonu 2014-2015 Faaliyet Raporu</a:t>
          </a:r>
          <a:endParaRPr lang="tr-TR" sz="1300" b="1" dirty="0"/>
        </a:p>
      </dgm:t>
    </dgm:pt>
    <dgm:pt modelId="{8BCC79D6-3254-49BB-99CF-FA725E5AECA7}" type="sibTrans" cxnId="{0BE502DE-992A-4709-BF34-0E57E1F6AE98}">
      <dgm:prSet/>
      <dgm:spPr/>
      <dgm:t>
        <a:bodyPr/>
        <a:lstStyle/>
        <a:p>
          <a:endParaRPr lang="tr-TR" b="1"/>
        </a:p>
      </dgm:t>
    </dgm:pt>
    <dgm:pt modelId="{5F35BB4C-6912-420F-A1F1-EDFBA0B04529}" type="parTrans" cxnId="{0BE502DE-992A-4709-BF34-0E57E1F6AE98}">
      <dgm:prSet/>
      <dgm:spPr/>
      <dgm:t>
        <a:bodyPr/>
        <a:lstStyle/>
        <a:p>
          <a:endParaRPr lang="tr-TR" b="1"/>
        </a:p>
      </dgm:t>
    </dgm:pt>
    <dgm:pt modelId="{59ECB090-3506-4AD5-93D2-325A038D98D0}">
      <dgm:prSet custT="1"/>
      <dgm:spPr/>
      <dgm:t>
        <a:bodyPr/>
        <a:lstStyle/>
        <a:p>
          <a:pPr algn="l"/>
          <a:r>
            <a:rPr lang="tr-TR" sz="1300" b="1" dirty="0" smtClean="0"/>
            <a:t>Türkiye’de Demografik Dönüşüm, Yarattığı Riskler ve Sorunlar, Alınması Gereken Önlemler ve Gelecekle İlgili Hedefler</a:t>
          </a:r>
          <a:endParaRPr lang="tr-TR" sz="1300" b="1" dirty="0"/>
        </a:p>
      </dgm:t>
    </dgm:pt>
    <dgm:pt modelId="{360940F5-8AA8-4E41-9F3F-7803C915920D}" type="sibTrans" cxnId="{77974217-1E19-4F9F-826C-D5D02941221B}">
      <dgm:prSet/>
      <dgm:spPr/>
      <dgm:t>
        <a:bodyPr/>
        <a:lstStyle/>
        <a:p>
          <a:endParaRPr lang="tr-TR" b="1"/>
        </a:p>
      </dgm:t>
    </dgm:pt>
    <dgm:pt modelId="{3BD71B23-67DA-46BF-AE2B-1C79FEB24F57}" type="parTrans" cxnId="{77974217-1E19-4F9F-826C-D5D02941221B}">
      <dgm:prSet/>
      <dgm:spPr/>
      <dgm:t>
        <a:bodyPr/>
        <a:lstStyle/>
        <a:p>
          <a:endParaRPr lang="tr-TR" b="1"/>
        </a:p>
      </dgm:t>
    </dgm:pt>
    <dgm:pt modelId="{392E4BD1-0D7C-4CA9-A305-EC33A6DDC0C3}">
      <dgm:prSet custT="1"/>
      <dgm:spPr/>
      <dgm:t>
        <a:bodyPr/>
        <a:lstStyle/>
        <a:p>
          <a:pPr algn="l"/>
          <a:r>
            <a:rPr lang="tr-TR" sz="1300" b="1" dirty="0" smtClean="0"/>
            <a:t>SOKÜM Örgün ve Yaygın Eğitim: Türkiye ve Afrika arasında Deneyim Paylaşımı Broşürü</a:t>
          </a:r>
          <a:endParaRPr lang="tr-TR" sz="1300" b="1" dirty="0"/>
        </a:p>
      </dgm:t>
    </dgm:pt>
    <dgm:pt modelId="{64C461F0-4F41-47A5-8542-F4D836831322}" type="sibTrans" cxnId="{0A3B6A12-3A6C-4E51-A1A3-B77689CF6EB2}">
      <dgm:prSet/>
      <dgm:spPr/>
      <dgm:t>
        <a:bodyPr/>
        <a:lstStyle/>
        <a:p>
          <a:endParaRPr lang="tr-TR" b="1"/>
        </a:p>
      </dgm:t>
    </dgm:pt>
    <dgm:pt modelId="{169035F8-050C-4AD0-A2DA-6AC397A4E640}" type="parTrans" cxnId="{0A3B6A12-3A6C-4E51-A1A3-B77689CF6EB2}">
      <dgm:prSet/>
      <dgm:spPr/>
      <dgm:t>
        <a:bodyPr/>
        <a:lstStyle/>
        <a:p>
          <a:endParaRPr lang="tr-TR" b="1"/>
        </a:p>
      </dgm:t>
    </dgm:pt>
    <dgm:pt modelId="{D8F2B712-DE54-4B4F-B23D-5C8490E36165}">
      <dgm:prSet custT="1"/>
      <dgm:spPr/>
      <dgm:t>
        <a:bodyPr/>
        <a:lstStyle/>
        <a:p>
          <a:pPr algn="l"/>
          <a:r>
            <a:rPr lang="tr-TR" sz="1300" b="1" smtClean="0"/>
            <a:t>Nevruz Broşürü</a:t>
          </a:r>
          <a:endParaRPr lang="tr-TR" sz="1300" b="1" dirty="0"/>
        </a:p>
      </dgm:t>
    </dgm:pt>
    <dgm:pt modelId="{F5DAFB88-B3BB-4281-A1CB-17ECBAB2C476}" type="sibTrans" cxnId="{FEA8521F-DCEC-4489-92A7-7F4503518885}">
      <dgm:prSet/>
      <dgm:spPr/>
      <dgm:t>
        <a:bodyPr/>
        <a:lstStyle/>
        <a:p>
          <a:endParaRPr lang="tr-TR" b="1"/>
        </a:p>
      </dgm:t>
    </dgm:pt>
    <dgm:pt modelId="{2058182C-A252-4C68-8751-BA9050755DB4}" type="parTrans" cxnId="{FEA8521F-DCEC-4489-92A7-7F4503518885}">
      <dgm:prSet/>
      <dgm:spPr/>
      <dgm:t>
        <a:bodyPr/>
        <a:lstStyle/>
        <a:p>
          <a:endParaRPr lang="tr-TR" b="1"/>
        </a:p>
      </dgm:t>
    </dgm:pt>
    <dgm:pt modelId="{4E176458-5D64-4994-92EF-033743C8A9B0}">
      <dgm:prSet custT="1"/>
      <dgm:spPr/>
      <dgm:t>
        <a:bodyPr/>
        <a:lstStyle/>
        <a:p>
          <a:pPr algn="l"/>
          <a:r>
            <a:rPr lang="tr-TR" sz="1300" b="1" dirty="0" smtClean="0"/>
            <a:t>Türkiye’de UNESCO: 70 Yıl 70 Anahtar Etkinlik Broşürü</a:t>
          </a:r>
          <a:endParaRPr lang="tr-TR" sz="1300" b="1" dirty="0"/>
        </a:p>
      </dgm:t>
    </dgm:pt>
    <dgm:pt modelId="{412AC7B5-3084-40C1-A566-D9AF20435027}" type="sibTrans" cxnId="{0D39C3BC-7B6E-4ED6-9CD9-82A73D7C1CE6}">
      <dgm:prSet/>
      <dgm:spPr/>
      <dgm:t>
        <a:bodyPr/>
        <a:lstStyle/>
        <a:p>
          <a:endParaRPr lang="tr-TR" b="1"/>
        </a:p>
      </dgm:t>
    </dgm:pt>
    <dgm:pt modelId="{5CB635E5-A7BB-4C4A-A868-FDF54954D139}" type="parTrans" cxnId="{0D39C3BC-7B6E-4ED6-9CD9-82A73D7C1CE6}">
      <dgm:prSet/>
      <dgm:spPr/>
      <dgm:t>
        <a:bodyPr/>
        <a:lstStyle/>
        <a:p>
          <a:endParaRPr lang="tr-TR" b="1"/>
        </a:p>
      </dgm:t>
    </dgm:pt>
    <dgm:pt modelId="{5EBF6F1E-11F6-4F44-BE02-974D40BFEDA2}">
      <dgm:prSet custT="1"/>
      <dgm:spPr/>
      <dgm:t>
        <a:bodyPr/>
        <a:lstStyle/>
        <a:p>
          <a:pPr algn="l"/>
          <a:r>
            <a:rPr lang="tr-TR" sz="1300" b="1" dirty="0" smtClean="0"/>
            <a:t>Eğitim Broşürü</a:t>
          </a:r>
          <a:endParaRPr lang="tr-TR" sz="1300" b="1" dirty="0"/>
        </a:p>
      </dgm:t>
    </dgm:pt>
    <dgm:pt modelId="{17143354-092B-44DB-B23D-859DE4A08925}" type="sibTrans" cxnId="{651AA078-484A-4538-9C2E-BA3646FD0417}">
      <dgm:prSet/>
      <dgm:spPr/>
      <dgm:t>
        <a:bodyPr/>
        <a:lstStyle/>
        <a:p>
          <a:endParaRPr lang="tr-TR" b="1"/>
        </a:p>
      </dgm:t>
    </dgm:pt>
    <dgm:pt modelId="{73D75247-32E2-4236-9FEE-F559E573E73E}" type="parTrans" cxnId="{651AA078-484A-4538-9C2E-BA3646FD0417}">
      <dgm:prSet/>
      <dgm:spPr/>
      <dgm:t>
        <a:bodyPr/>
        <a:lstStyle/>
        <a:p>
          <a:endParaRPr lang="tr-TR" b="1"/>
        </a:p>
      </dgm:t>
    </dgm:pt>
    <dgm:pt modelId="{90884E63-3418-462A-9663-707A3D318BFE}" type="pres">
      <dgm:prSet presAssocID="{EAC03CC0-7F8A-49EB-968D-C0742BD5DD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D549787-9398-44F7-8EEE-EC1F4CB5EE77}" type="pres">
      <dgm:prSet presAssocID="{4CF6ED09-5BD3-4F5A-A897-AD42B4FA5392}" presName="root1" presStyleCnt="0"/>
      <dgm:spPr/>
    </dgm:pt>
    <dgm:pt modelId="{046465A0-E54A-4E26-8951-670D75904958}" type="pres">
      <dgm:prSet presAssocID="{4CF6ED09-5BD3-4F5A-A897-AD42B4FA5392}" presName="LevelOneTextNode" presStyleLbl="node0" presStyleIdx="0" presStyleCnt="1" custScaleX="100822" custScaleY="185689" custLinFactX="-314507" custLinFactNeighborX="-4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E4765F-77F1-4C42-9B70-18F7B98049A6}" type="pres">
      <dgm:prSet presAssocID="{4CF6ED09-5BD3-4F5A-A897-AD42B4FA5392}" presName="level2hierChild" presStyleCnt="0"/>
      <dgm:spPr/>
    </dgm:pt>
    <dgm:pt modelId="{3E0C10D4-EAE3-4FB6-8C57-2A03E2976800}" type="pres">
      <dgm:prSet presAssocID="{B2C9E444-901A-4ACC-A0AA-BEF4FA0EFB79}" presName="conn2-1" presStyleLbl="parChTrans1D2" presStyleIdx="0" presStyleCnt="8"/>
      <dgm:spPr/>
      <dgm:t>
        <a:bodyPr/>
        <a:lstStyle/>
        <a:p>
          <a:endParaRPr lang="tr-TR"/>
        </a:p>
      </dgm:t>
    </dgm:pt>
    <dgm:pt modelId="{DD56BAA7-F23D-4C70-AE02-094767854A17}" type="pres">
      <dgm:prSet presAssocID="{B2C9E444-901A-4ACC-A0AA-BEF4FA0EFB79}" presName="connTx" presStyleLbl="parChTrans1D2" presStyleIdx="0" presStyleCnt="8"/>
      <dgm:spPr/>
      <dgm:t>
        <a:bodyPr/>
        <a:lstStyle/>
        <a:p>
          <a:endParaRPr lang="tr-TR"/>
        </a:p>
      </dgm:t>
    </dgm:pt>
    <dgm:pt modelId="{6C96D16F-A052-4295-A265-8E9D6A444D3C}" type="pres">
      <dgm:prSet presAssocID="{9431077C-38BF-4F39-8598-1417631CB8AD}" presName="root2" presStyleCnt="0"/>
      <dgm:spPr/>
    </dgm:pt>
    <dgm:pt modelId="{A11B600A-7BAC-4972-B510-315D1E55F7B6}" type="pres">
      <dgm:prSet presAssocID="{9431077C-38BF-4F39-8598-1417631CB8AD}" presName="LevelTwoTextNode" presStyleLbl="node2" presStyleIdx="0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B9F1526-57EB-4C18-ABEF-D501A4EF6EB1}" type="pres">
      <dgm:prSet presAssocID="{9431077C-38BF-4F39-8598-1417631CB8AD}" presName="level3hierChild" presStyleCnt="0"/>
      <dgm:spPr/>
    </dgm:pt>
    <dgm:pt modelId="{EEE63BE5-7BF1-4DAE-BDAB-26FA96231FB1}" type="pres">
      <dgm:prSet presAssocID="{D9E8C72F-FE96-4BC6-BC21-34BFB7FC7619}" presName="conn2-1" presStyleLbl="parChTrans1D2" presStyleIdx="1" presStyleCnt="8"/>
      <dgm:spPr/>
      <dgm:t>
        <a:bodyPr/>
        <a:lstStyle/>
        <a:p>
          <a:endParaRPr lang="tr-TR"/>
        </a:p>
      </dgm:t>
    </dgm:pt>
    <dgm:pt modelId="{B257E8DA-6BAA-4615-B60C-BEAE47BF47DE}" type="pres">
      <dgm:prSet presAssocID="{D9E8C72F-FE96-4BC6-BC21-34BFB7FC7619}" presName="connTx" presStyleLbl="parChTrans1D2" presStyleIdx="1" presStyleCnt="8"/>
      <dgm:spPr/>
      <dgm:t>
        <a:bodyPr/>
        <a:lstStyle/>
        <a:p>
          <a:endParaRPr lang="tr-TR"/>
        </a:p>
      </dgm:t>
    </dgm:pt>
    <dgm:pt modelId="{5FC69052-4D1B-44FA-926D-4DE5767F1604}" type="pres">
      <dgm:prSet presAssocID="{5455196B-04AF-4BF9-B508-89DD70515FD3}" presName="root2" presStyleCnt="0"/>
      <dgm:spPr/>
    </dgm:pt>
    <dgm:pt modelId="{EF068410-0DD8-4F08-A048-879DF60B2C0A}" type="pres">
      <dgm:prSet presAssocID="{5455196B-04AF-4BF9-B508-89DD70515FD3}" presName="LevelTwoTextNode" presStyleLbl="node2" presStyleIdx="1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D6E798-26C3-4D6F-98E4-0FA8CCDF2EF7}" type="pres">
      <dgm:prSet presAssocID="{5455196B-04AF-4BF9-B508-89DD70515FD3}" presName="level3hierChild" presStyleCnt="0"/>
      <dgm:spPr/>
    </dgm:pt>
    <dgm:pt modelId="{F0423523-3619-46F5-8B84-8C5B6828A061}" type="pres">
      <dgm:prSet presAssocID="{5F35BB4C-6912-420F-A1F1-EDFBA0B04529}" presName="conn2-1" presStyleLbl="parChTrans1D2" presStyleIdx="2" presStyleCnt="8"/>
      <dgm:spPr/>
      <dgm:t>
        <a:bodyPr/>
        <a:lstStyle/>
        <a:p>
          <a:endParaRPr lang="tr-TR"/>
        </a:p>
      </dgm:t>
    </dgm:pt>
    <dgm:pt modelId="{EA0BBC70-9E24-47C9-B679-DB5C15762C26}" type="pres">
      <dgm:prSet presAssocID="{5F35BB4C-6912-420F-A1F1-EDFBA0B04529}" presName="connTx" presStyleLbl="parChTrans1D2" presStyleIdx="2" presStyleCnt="8"/>
      <dgm:spPr/>
      <dgm:t>
        <a:bodyPr/>
        <a:lstStyle/>
        <a:p>
          <a:endParaRPr lang="tr-TR"/>
        </a:p>
      </dgm:t>
    </dgm:pt>
    <dgm:pt modelId="{19809B46-9B1E-4EB8-BC86-6FD4B0E8D2FB}" type="pres">
      <dgm:prSet presAssocID="{55689077-437F-4C06-B21A-A879B0A20559}" presName="root2" presStyleCnt="0"/>
      <dgm:spPr/>
    </dgm:pt>
    <dgm:pt modelId="{8144DB39-651F-4F8F-ACBA-3B13E531074B}" type="pres">
      <dgm:prSet presAssocID="{55689077-437F-4C06-B21A-A879B0A20559}" presName="LevelTwoTextNode" presStyleLbl="node2" presStyleIdx="2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02DF5B-6577-47CB-A198-4A747B538E77}" type="pres">
      <dgm:prSet presAssocID="{55689077-437F-4C06-B21A-A879B0A20559}" presName="level3hierChild" presStyleCnt="0"/>
      <dgm:spPr/>
    </dgm:pt>
    <dgm:pt modelId="{711787B6-232A-44D3-B19E-AA1C1756689A}" type="pres">
      <dgm:prSet presAssocID="{3BD71B23-67DA-46BF-AE2B-1C79FEB24F57}" presName="conn2-1" presStyleLbl="parChTrans1D2" presStyleIdx="3" presStyleCnt="8"/>
      <dgm:spPr/>
      <dgm:t>
        <a:bodyPr/>
        <a:lstStyle/>
        <a:p>
          <a:endParaRPr lang="tr-TR"/>
        </a:p>
      </dgm:t>
    </dgm:pt>
    <dgm:pt modelId="{22562D66-3C66-4EB0-89B0-EB1240B38170}" type="pres">
      <dgm:prSet presAssocID="{3BD71B23-67DA-46BF-AE2B-1C79FEB24F57}" presName="connTx" presStyleLbl="parChTrans1D2" presStyleIdx="3" presStyleCnt="8"/>
      <dgm:spPr/>
      <dgm:t>
        <a:bodyPr/>
        <a:lstStyle/>
        <a:p>
          <a:endParaRPr lang="tr-TR"/>
        </a:p>
      </dgm:t>
    </dgm:pt>
    <dgm:pt modelId="{6A7BC85B-9BE7-414F-9CF9-A713C597FBC9}" type="pres">
      <dgm:prSet presAssocID="{59ECB090-3506-4AD5-93D2-325A038D98D0}" presName="root2" presStyleCnt="0"/>
      <dgm:spPr/>
    </dgm:pt>
    <dgm:pt modelId="{74EB1180-A329-484E-B3F5-E20BC7A780F9}" type="pres">
      <dgm:prSet presAssocID="{59ECB090-3506-4AD5-93D2-325A038D98D0}" presName="LevelTwoTextNode" presStyleLbl="node2" presStyleIdx="3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672AAF-4FF8-4AD9-BAA2-90E4D7AB652F}" type="pres">
      <dgm:prSet presAssocID="{59ECB090-3506-4AD5-93D2-325A038D98D0}" presName="level3hierChild" presStyleCnt="0"/>
      <dgm:spPr/>
    </dgm:pt>
    <dgm:pt modelId="{CC1E2943-62B2-4CFF-9EA0-F52B145796D9}" type="pres">
      <dgm:prSet presAssocID="{169035F8-050C-4AD0-A2DA-6AC397A4E640}" presName="conn2-1" presStyleLbl="parChTrans1D2" presStyleIdx="4" presStyleCnt="8"/>
      <dgm:spPr/>
      <dgm:t>
        <a:bodyPr/>
        <a:lstStyle/>
        <a:p>
          <a:endParaRPr lang="tr-TR"/>
        </a:p>
      </dgm:t>
    </dgm:pt>
    <dgm:pt modelId="{D118C929-91CA-4B1F-81A8-7E23A430E68E}" type="pres">
      <dgm:prSet presAssocID="{169035F8-050C-4AD0-A2DA-6AC397A4E640}" presName="connTx" presStyleLbl="parChTrans1D2" presStyleIdx="4" presStyleCnt="8"/>
      <dgm:spPr/>
      <dgm:t>
        <a:bodyPr/>
        <a:lstStyle/>
        <a:p>
          <a:endParaRPr lang="tr-TR"/>
        </a:p>
      </dgm:t>
    </dgm:pt>
    <dgm:pt modelId="{0C47CBBE-48B8-4025-8EFA-1AA967332887}" type="pres">
      <dgm:prSet presAssocID="{392E4BD1-0D7C-4CA9-A305-EC33A6DDC0C3}" presName="root2" presStyleCnt="0"/>
      <dgm:spPr/>
    </dgm:pt>
    <dgm:pt modelId="{366C185C-1ED8-4A1B-93B2-B2975419C1C6}" type="pres">
      <dgm:prSet presAssocID="{392E4BD1-0D7C-4CA9-A305-EC33A6DDC0C3}" presName="LevelTwoTextNode" presStyleLbl="node2" presStyleIdx="4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6624B6-C0C6-43CE-AACA-29B9BF9410A1}" type="pres">
      <dgm:prSet presAssocID="{392E4BD1-0D7C-4CA9-A305-EC33A6DDC0C3}" presName="level3hierChild" presStyleCnt="0"/>
      <dgm:spPr/>
    </dgm:pt>
    <dgm:pt modelId="{F944FCB6-D9F4-4811-826B-EE6212DE8E30}" type="pres">
      <dgm:prSet presAssocID="{2058182C-A252-4C68-8751-BA9050755DB4}" presName="conn2-1" presStyleLbl="parChTrans1D2" presStyleIdx="5" presStyleCnt="8"/>
      <dgm:spPr/>
      <dgm:t>
        <a:bodyPr/>
        <a:lstStyle/>
        <a:p>
          <a:endParaRPr lang="tr-TR"/>
        </a:p>
      </dgm:t>
    </dgm:pt>
    <dgm:pt modelId="{BD8511AF-C96D-4643-9065-2504E43E079E}" type="pres">
      <dgm:prSet presAssocID="{2058182C-A252-4C68-8751-BA9050755DB4}" presName="connTx" presStyleLbl="parChTrans1D2" presStyleIdx="5" presStyleCnt="8"/>
      <dgm:spPr/>
      <dgm:t>
        <a:bodyPr/>
        <a:lstStyle/>
        <a:p>
          <a:endParaRPr lang="tr-TR"/>
        </a:p>
      </dgm:t>
    </dgm:pt>
    <dgm:pt modelId="{F851AE06-887F-422C-912A-28150909D7FC}" type="pres">
      <dgm:prSet presAssocID="{D8F2B712-DE54-4B4F-B23D-5C8490E36165}" presName="root2" presStyleCnt="0"/>
      <dgm:spPr/>
    </dgm:pt>
    <dgm:pt modelId="{47A206E0-BD41-4462-BA8D-C9504D3C033A}" type="pres">
      <dgm:prSet presAssocID="{D8F2B712-DE54-4B4F-B23D-5C8490E36165}" presName="LevelTwoTextNode" presStyleLbl="node2" presStyleIdx="5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A76FB09-2AC5-4D1B-AEE4-8795B0DA8057}" type="pres">
      <dgm:prSet presAssocID="{D8F2B712-DE54-4B4F-B23D-5C8490E36165}" presName="level3hierChild" presStyleCnt="0"/>
      <dgm:spPr/>
    </dgm:pt>
    <dgm:pt modelId="{7361641C-A5EF-4C0A-840A-CA8A1318E851}" type="pres">
      <dgm:prSet presAssocID="{5CB635E5-A7BB-4C4A-A868-FDF54954D139}" presName="conn2-1" presStyleLbl="parChTrans1D2" presStyleIdx="6" presStyleCnt="8"/>
      <dgm:spPr/>
      <dgm:t>
        <a:bodyPr/>
        <a:lstStyle/>
        <a:p>
          <a:endParaRPr lang="tr-TR"/>
        </a:p>
      </dgm:t>
    </dgm:pt>
    <dgm:pt modelId="{F3CE8B60-6394-454A-ACDE-244900E91A87}" type="pres">
      <dgm:prSet presAssocID="{5CB635E5-A7BB-4C4A-A868-FDF54954D139}" presName="connTx" presStyleLbl="parChTrans1D2" presStyleIdx="6" presStyleCnt="8"/>
      <dgm:spPr/>
      <dgm:t>
        <a:bodyPr/>
        <a:lstStyle/>
        <a:p>
          <a:endParaRPr lang="tr-TR"/>
        </a:p>
      </dgm:t>
    </dgm:pt>
    <dgm:pt modelId="{25008615-75C0-4F88-A0FF-5FBC58E94A01}" type="pres">
      <dgm:prSet presAssocID="{4E176458-5D64-4994-92EF-033743C8A9B0}" presName="root2" presStyleCnt="0"/>
      <dgm:spPr/>
    </dgm:pt>
    <dgm:pt modelId="{97834122-24AF-4DBB-9BA3-FD137FD62D0A}" type="pres">
      <dgm:prSet presAssocID="{4E176458-5D64-4994-92EF-033743C8A9B0}" presName="LevelTwoTextNode" presStyleLbl="node2" presStyleIdx="6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AD7F04-C91F-4166-91B8-BF32202924A6}" type="pres">
      <dgm:prSet presAssocID="{4E176458-5D64-4994-92EF-033743C8A9B0}" presName="level3hierChild" presStyleCnt="0"/>
      <dgm:spPr/>
    </dgm:pt>
    <dgm:pt modelId="{E3E7003F-74B5-4CDB-8EBF-E552470F676A}" type="pres">
      <dgm:prSet presAssocID="{73D75247-32E2-4236-9FEE-F559E573E73E}" presName="conn2-1" presStyleLbl="parChTrans1D2" presStyleIdx="7" presStyleCnt="8"/>
      <dgm:spPr/>
      <dgm:t>
        <a:bodyPr/>
        <a:lstStyle/>
        <a:p>
          <a:endParaRPr lang="tr-TR"/>
        </a:p>
      </dgm:t>
    </dgm:pt>
    <dgm:pt modelId="{C182875B-88DF-4E9A-BB03-0179FC08A954}" type="pres">
      <dgm:prSet presAssocID="{73D75247-32E2-4236-9FEE-F559E573E73E}" presName="connTx" presStyleLbl="parChTrans1D2" presStyleIdx="7" presStyleCnt="8"/>
      <dgm:spPr/>
      <dgm:t>
        <a:bodyPr/>
        <a:lstStyle/>
        <a:p>
          <a:endParaRPr lang="tr-TR"/>
        </a:p>
      </dgm:t>
    </dgm:pt>
    <dgm:pt modelId="{1E9E5A97-043B-4159-9347-CF60D62690CB}" type="pres">
      <dgm:prSet presAssocID="{5EBF6F1E-11F6-4F44-BE02-974D40BFEDA2}" presName="root2" presStyleCnt="0"/>
      <dgm:spPr/>
    </dgm:pt>
    <dgm:pt modelId="{E0DBE1A8-92CF-4C8F-B0C6-147519D6FB18}" type="pres">
      <dgm:prSet presAssocID="{5EBF6F1E-11F6-4F44-BE02-974D40BFEDA2}" presName="LevelTwoTextNode" presStyleLbl="node2" presStyleIdx="7" presStyleCnt="8" custScaleX="4839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FD0FD9-93EE-4BEF-B860-76DBF2ABE792}" type="pres">
      <dgm:prSet presAssocID="{5EBF6F1E-11F6-4F44-BE02-974D40BFEDA2}" presName="level3hierChild" presStyleCnt="0"/>
      <dgm:spPr/>
    </dgm:pt>
  </dgm:ptLst>
  <dgm:cxnLst>
    <dgm:cxn modelId="{77974217-1E19-4F9F-826C-D5D02941221B}" srcId="{4CF6ED09-5BD3-4F5A-A897-AD42B4FA5392}" destId="{59ECB090-3506-4AD5-93D2-325A038D98D0}" srcOrd="3" destOrd="0" parTransId="{3BD71B23-67DA-46BF-AE2B-1C79FEB24F57}" sibTransId="{360940F5-8AA8-4E41-9F3F-7803C915920D}"/>
    <dgm:cxn modelId="{5723D743-BE57-463C-9749-C45A34803A69}" type="presOf" srcId="{73D75247-32E2-4236-9FEE-F559E573E73E}" destId="{C182875B-88DF-4E9A-BB03-0179FC08A954}" srcOrd="1" destOrd="0" presId="urn:microsoft.com/office/officeart/2008/layout/HorizontalMultiLevelHierarchy"/>
    <dgm:cxn modelId="{F0426AF1-45E1-4D03-AD6E-D8FC40BF9309}" type="presOf" srcId="{4E176458-5D64-4994-92EF-033743C8A9B0}" destId="{97834122-24AF-4DBB-9BA3-FD137FD62D0A}" srcOrd="0" destOrd="0" presId="urn:microsoft.com/office/officeart/2008/layout/HorizontalMultiLevelHierarchy"/>
    <dgm:cxn modelId="{54E3B284-18CE-43FC-B6C0-42B86562B5DF}" type="presOf" srcId="{5F35BB4C-6912-420F-A1F1-EDFBA0B04529}" destId="{EA0BBC70-9E24-47C9-B679-DB5C15762C26}" srcOrd="1" destOrd="0" presId="urn:microsoft.com/office/officeart/2008/layout/HorizontalMultiLevelHierarchy"/>
    <dgm:cxn modelId="{167CC5BE-A4F2-45A3-B114-BB7C48F56F03}" type="presOf" srcId="{D8F2B712-DE54-4B4F-B23D-5C8490E36165}" destId="{47A206E0-BD41-4462-BA8D-C9504D3C033A}" srcOrd="0" destOrd="0" presId="urn:microsoft.com/office/officeart/2008/layout/HorizontalMultiLevelHierarchy"/>
    <dgm:cxn modelId="{6C71493D-9EFB-4845-B709-F52E7A3C8055}" type="presOf" srcId="{EAC03CC0-7F8A-49EB-968D-C0742BD5DDF1}" destId="{90884E63-3418-462A-9663-707A3D318BFE}" srcOrd="0" destOrd="0" presId="urn:microsoft.com/office/officeart/2008/layout/HorizontalMultiLevelHierarchy"/>
    <dgm:cxn modelId="{4F89C786-E7AB-42F9-877B-C8FA3ED27964}" type="presOf" srcId="{2058182C-A252-4C68-8751-BA9050755DB4}" destId="{F944FCB6-D9F4-4811-826B-EE6212DE8E30}" srcOrd="0" destOrd="0" presId="urn:microsoft.com/office/officeart/2008/layout/HorizontalMultiLevelHierarchy"/>
    <dgm:cxn modelId="{5BC23079-0F7A-4A81-B257-7F63AEF8A6CB}" type="presOf" srcId="{D9E8C72F-FE96-4BC6-BC21-34BFB7FC7619}" destId="{B257E8DA-6BAA-4615-B60C-BEAE47BF47DE}" srcOrd="1" destOrd="0" presId="urn:microsoft.com/office/officeart/2008/layout/HorizontalMultiLevelHierarchy"/>
    <dgm:cxn modelId="{CFDA1E64-216C-49EA-AE6B-5E71810CC6FB}" srcId="{4CF6ED09-5BD3-4F5A-A897-AD42B4FA5392}" destId="{5455196B-04AF-4BF9-B508-89DD70515FD3}" srcOrd="1" destOrd="0" parTransId="{D9E8C72F-FE96-4BC6-BC21-34BFB7FC7619}" sibTransId="{E7AF4BAD-023C-430C-B951-F3329C4AB113}"/>
    <dgm:cxn modelId="{651AA078-484A-4538-9C2E-BA3646FD0417}" srcId="{4CF6ED09-5BD3-4F5A-A897-AD42B4FA5392}" destId="{5EBF6F1E-11F6-4F44-BE02-974D40BFEDA2}" srcOrd="7" destOrd="0" parTransId="{73D75247-32E2-4236-9FEE-F559E573E73E}" sibTransId="{17143354-092B-44DB-B23D-859DE4A08925}"/>
    <dgm:cxn modelId="{FEA8521F-DCEC-4489-92A7-7F4503518885}" srcId="{4CF6ED09-5BD3-4F5A-A897-AD42B4FA5392}" destId="{D8F2B712-DE54-4B4F-B23D-5C8490E36165}" srcOrd="5" destOrd="0" parTransId="{2058182C-A252-4C68-8751-BA9050755DB4}" sibTransId="{F5DAFB88-B3BB-4281-A1CB-17ECBAB2C476}"/>
    <dgm:cxn modelId="{241F7154-54FA-404A-B832-E395FA59A8D7}" type="presOf" srcId="{B2C9E444-901A-4ACC-A0AA-BEF4FA0EFB79}" destId="{DD56BAA7-F23D-4C70-AE02-094767854A17}" srcOrd="1" destOrd="0" presId="urn:microsoft.com/office/officeart/2008/layout/HorizontalMultiLevelHierarchy"/>
    <dgm:cxn modelId="{74E29345-04FF-4610-8F95-CE1EC34580CF}" type="presOf" srcId="{169035F8-050C-4AD0-A2DA-6AC397A4E640}" destId="{CC1E2943-62B2-4CFF-9EA0-F52B145796D9}" srcOrd="0" destOrd="0" presId="urn:microsoft.com/office/officeart/2008/layout/HorizontalMultiLevelHierarchy"/>
    <dgm:cxn modelId="{F33EA172-E673-4175-B8E4-C56E4774BA41}" srcId="{4CF6ED09-5BD3-4F5A-A897-AD42B4FA5392}" destId="{9431077C-38BF-4F39-8598-1417631CB8AD}" srcOrd="0" destOrd="0" parTransId="{B2C9E444-901A-4ACC-A0AA-BEF4FA0EFB79}" sibTransId="{0D677EA1-1738-4AA8-B8F2-AEE795D6D7D2}"/>
    <dgm:cxn modelId="{3D6841C1-DD6D-40B6-B37A-D6DD75CC36A0}" type="presOf" srcId="{55689077-437F-4C06-B21A-A879B0A20559}" destId="{8144DB39-651F-4F8F-ACBA-3B13E531074B}" srcOrd="0" destOrd="0" presId="urn:microsoft.com/office/officeart/2008/layout/HorizontalMultiLevelHierarchy"/>
    <dgm:cxn modelId="{13C71829-4279-4421-A3E6-CD1CFC1E9123}" type="presOf" srcId="{73D75247-32E2-4236-9FEE-F559E573E73E}" destId="{E3E7003F-74B5-4CDB-8EBF-E552470F676A}" srcOrd="0" destOrd="0" presId="urn:microsoft.com/office/officeart/2008/layout/HorizontalMultiLevelHierarchy"/>
    <dgm:cxn modelId="{C5A5B9A8-2F4A-4654-BDF4-1D0F37D0C4DC}" type="presOf" srcId="{5EBF6F1E-11F6-4F44-BE02-974D40BFEDA2}" destId="{E0DBE1A8-92CF-4C8F-B0C6-147519D6FB18}" srcOrd="0" destOrd="0" presId="urn:microsoft.com/office/officeart/2008/layout/HorizontalMultiLevelHierarchy"/>
    <dgm:cxn modelId="{39D2CBBB-DC4C-4664-B154-7E764838B94F}" type="presOf" srcId="{2058182C-A252-4C68-8751-BA9050755DB4}" destId="{BD8511AF-C96D-4643-9065-2504E43E079E}" srcOrd="1" destOrd="0" presId="urn:microsoft.com/office/officeart/2008/layout/HorizontalMultiLevelHierarchy"/>
    <dgm:cxn modelId="{0A3B6A12-3A6C-4E51-A1A3-B77689CF6EB2}" srcId="{4CF6ED09-5BD3-4F5A-A897-AD42B4FA5392}" destId="{392E4BD1-0D7C-4CA9-A305-EC33A6DDC0C3}" srcOrd="4" destOrd="0" parTransId="{169035F8-050C-4AD0-A2DA-6AC397A4E640}" sibTransId="{64C461F0-4F41-47A5-8542-F4D836831322}"/>
    <dgm:cxn modelId="{84A74F50-809D-476B-A02A-FE91AF56F5AA}" type="presOf" srcId="{4CF6ED09-5BD3-4F5A-A897-AD42B4FA5392}" destId="{046465A0-E54A-4E26-8951-670D75904958}" srcOrd="0" destOrd="0" presId="urn:microsoft.com/office/officeart/2008/layout/HorizontalMultiLevelHierarchy"/>
    <dgm:cxn modelId="{8BAC7913-8F61-4E7E-A2CE-7A9E0F9227AF}" type="presOf" srcId="{5CB635E5-A7BB-4C4A-A868-FDF54954D139}" destId="{7361641C-A5EF-4C0A-840A-CA8A1318E851}" srcOrd="0" destOrd="0" presId="urn:microsoft.com/office/officeart/2008/layout/HorizontalMultiLevelHierarchy"/>
    <dgm:cxn modelId="{0D39C3BC-7B6E-4ED6-9CD9-82A73D7C1CE6}" srcId="{4CF6ED09-5BD3-4F5A-A897-AD42B4FA5392}" destId="{4E176458-5D64-4994-92EF-033743C8A9B0}" srcOrd="6" destOrd="0" parTransId="{5CB635E5-A7BB-4C4A-A868-FDF54954D139}" sibTransId="{412AC7B5-3084-40C1-A566-D9AF20435027}"/>
    <dgm:cxn modelId="{8AD466B5-0272-4FE7-8971-FEADEBF91F5B}" type="presOf" srcId="{5CB635E5-A7BB-4C4A-A868-FDF54954D139}" destId="{F3CE8B60-6394-454A-ACDE-244900E91A87}" srcOrd="1" destOrd="0" presId="urn:microsoft.com/office/officeart/2008/layout/HorizontalMultiLevelHierarchy"/>
    <dgm:cxn modelId="{8F04B29B-3346-47D6-BAFE-C08785E10D7C}" type="presOf" srcId="{5455196B-04AF-4BF9-B508-89DD70515FD3}" destId="{EF068410-0DD8-4F08-A048-879DF60B2C0A}" srcOrd="0" destOrd="0" presId="urn:microsoft.com/office/officeart/2008/layout/HorizontalMultiLevelHierarchy"/>
    <dgm:cxn modelId="{7EDC8DCA-4B8E-4BB6-817B-CEE86E81B851}" type="presOf" srcId="{392E4BD1-0D7C-4CA9-A305-EC33A6DDC0C3}" destId="{366C185C-1ED8-4A1B-93B2-B2975419C1C6}" srcOrd="0" destOrd="0" presId="urn:microsoft.com/office/officeart/2008/layout/HorizontalMultiLevelHierarchy"/>
    <dgm:cxn modelId="{0BE502DE-992A-4709-BF34-0E57E1F6AE98}" srcId="{4CF6ED09-5BD3-4F5A-A897-AD42B4FA5392}" destId="{55689077-437F-4C06-B21A-A879B0A20559}" srcOrd="2" destOrd="0" parTransId="{5F35BB4C-6912-420F-A1F1-EDFBA0B04529}" sibTransId="{8BCC79D6-3254-49BB-99CF-FA725E5AECA7}"/>
    <dgm:cxn modelId="{B37AAEE0-2FA1-47FE-B461-5EA616084731}" type="presOf" srcId="{5F35BB4C-6912-420F-A1F1-EDFBA0B04529}" destId="{F0423523-3619-46F5-8B84-8C5B6828A061}" srcOrd="0" destOrd="0" presId="urn:microsoft.com/office/officeart/2008/layout/HorizontalMultiLevelHierarchy"/>
    <dgm:cxn modelId="{FF1E1DDC-5823-42C9-B4AE-B1D04335C6B4}" type="presOf" srcId="{9431077C-38BF-4F39-8598-1417631CB8AD}" destId="{A11B600A-7BAC-4972-B510-315D1E55F7B6}" srcOrd="0" destOrd="0" presId="urn:microsoft.com/office/officeart/2008/layout/HorizontalMultiLevelHierarchy"/>
    <dgm:cxn modelId="{399319D6-11FF-4084-894B-C6EE0A98F549}" type="presOf" srcId="{3BD71B23-67DA-46BF-AE2B-1C79FEB24F57}" destId="{711787B6-232A-44D3-B19E-AA1C1756689A}" srcOrd="0" destOrd="0" presId="urn:microsoft.com/office/officeart/2008/layout/HorizontalMultiLevelHierarchy"/>
    <dgm:cxn modelId="{A0A47AF5-D201-4658-ACFC-F5BDF44E864F}" srcId="{EAC03CC0-7F8A-49EB-968D-C0742BD5DDF1}" destId="{4CF6ED09-5BD3-4F5A-A897-AD42B4FA5392}" srcOrd="0" destOrd="0" parTransId="{7F0BE653-1E03-4084-9C9E-AC70E053BA02}" sibTransId="{B763C109-634E-49C1-BD9B-38688CD06EEA}"/>
    <dgm:cxn modelId="{E2048786-FB0F-4819-AC88-C4538D249A14}" type="presOf" srcId="{3BD71B23-67DA-46BF-AE2B-1C79FEB24F57}" destId="{22562D66-3C66-4EB0-89B0-EB1240B38170}" srcOrd="1" destOrd="0" presId="urn:microsoft.com/office/officeart/2008/layout/HorizontalMultiLevelHierarchy"/>
    <dgm:cxn modelId="{7CA01CCC-4BF2-4DB5-B76C-082B700CEB92}" type="presOf" srcId="{59ECB090-3506-4AD5-93D2-325A038D98D0}" destId="{74EB1180-A329-484E-B3F5-E20BC7A780F9}" srcOrd="0" destOrd="0" presId="urn:microsoft.com/office/officeart/2008/layout/HorizontalMultiLevelHierarchy"/>
    <dgm:cxn modelId="{16F83884-329A-4ACA-A409-99BFC7F4687E}" type="presOf" srcId="{B2C9E444-901A-4ACC-A0AA-BEF4FA0EFB79}" destId="{3E0C10D4-EAE3-4FB6-8C57-2A03E2976800}" srcOrd="0" destOrd="0" presId="urn:microsoft.com/office/officeart/2008/layout/HorizontalMultiLevelHierarchy"/>
    <dgm:cxn modelId="{15BCFB90-46E9-4697-A0CF-306FD7042A8A}" type="presOf" srcId="{169035F8-050C-4AD0-A2DA-6AC397A4E640}" destId="{D118C929-91CA-4B1F-81A8-7E23A430E68E}" srcOrd="1" destOrd="0" presId="urn:microsoft.com/office/officeart/2008/layout/HorizontalMultiLevelHierarchy"/>
    <dgm:cxn modelId="{DAFE8FAC-AB2F-4C49-A15C-C693F4DBA126}" type="presOf" srcId="{D9E8C72F-FE96-4BC6-BC21-34BFB7FC7619}" destId="{EEE63BE5-7BF1-4DAE-BDAB-26FA96231FB1}" srcOrd="0" destOrd="0" presId="urn:microsoft.com/office/officeart/2008/layout/HorizontalMultiLevelHierarchy"/>
    <dgm:cxn modelId="{36FA3776-FC63-4A0F-A422-3339578EE13F}" type="presParOf" srcId="{90884E63-3418-462A-9663-707A3D318BFE}" destId="{0D549787-9398-44F7-8EEE-EC1F4CB5EE77}" srcOrd="0" destOrd="0" presId="urn:microsoft.com/office/officeart/2008/layout/HorizontalMultiLevelHierarchy"/>
    <dgm:cxn modelId="{119A3298-AA61-4DF0-A7F1-DF4A8635334D}" type="presParOf" srcId="{0D549787-9398-44F7-8EEE-EC1F4CB5EE77}" destId="{046465A0-E54A-4E26-8951-670D75904958}" srcOrd="0" destOrd="0" presId="urn:microsoft.com/office/officeart/2008/layout/HorizontalMultiLevelHierarchy"/>
    <dgm:cxn modelId="{C5C86705-EF52-46E5-BA1B-A6221144C109}" type="presParOf" srcId="{0D549787-9398-44F7-8EEE-EC1F4CB5EE77}" destId="{31E4765F-77F1-4C42-9B70-18F7B98049A6}" srcOrd="1" destOrd="0" presId="urn:microsoft.com/office/officeart/2008/layout/HorizontalMultiLevelHierarchy"/>
    <dgm:cxn modelId="{3CBA613B-4293-4421-9BD6-591AF6FE7D67}" type="presParOf" srcId="{31E4765F-77F1-4C42-9B70-18F7B98049A6}" destId="{3E0C10D4-EAE3-4FB6-8C57-2A03E2976800}" srcOrd="0" destOrd="0" presId="urn:microsoft.com/office/officeart/2008/layout/HorizontalMultiLevelHierarchy"/>
    <dgm:cxn modelId="{3D1FBCFF-AF49-4142-BF50-A9CAFC221D0F}" type="presParOf" srcId="{3E0C10D4-EAE3-4FB6-8C57-2A03E2976800}" destId="{DD56BAA7-F23D-4C70-AE02-094767854A17}" srcOrd="0" destOrd="0" presId="urn:microsoft.com/office/officeart/2008/layout/HorizontalMultiLevelHierarchy"/>
    <dgm:cxn modelId="{F809445A-EFAF-4FFA-8A08-C850AD52FE16}" type="presParOf" srcId="{31E4765F-77F1-4C42-9B70-18F7B98049A6}" destId="{6C96D16F-A052-4295-A265-8E9D6A444D3C}" srcOrd="1" destOrd="0" presId="urn:microsoft.com/office/officeart/2008/layout/HorizontalMultiLevelHierarchy"/>
    <dgm:cxn modelId="{0C6150D8-30EB-4C91-87E2-E58D3A5E4B0B}" type="presParOf" srcId="{6C96D16F-A052-4295-A265-8E9D6A444D3C}" destId="{A11B600A-7BAC-4972-B510-315D1E55F7B6}" srcOrd="0" destOrd="0" presId="urn:microsoft.com/office/officeart/2008/layout/HorizontalMultiLevelHierarchy"/>
    <dgm:cxn modelId="{822C68B9-FF78-4967-903D-98B648874A00}" type="presParOf" srcId="{6C96D16F-A052-4295-A265-8E9D6A444D3C}" destId="{1B9F1526-57EB-4C18-ABEF-D501A4EF6EB1}" srcOrd="1" destOrd="0" presId="urn:microsoft.com/office/officeart/2008/layout/HorizontalMultiLevelHierarchy"/>
    <dgm:cxn modelId="{3B481E0C-8564-4008-8A6C-DCDE9F3517C8}" type="presParOf" srcId="{31E4765F-77F1-4C42-9B70-18F7B98049A6}" destId="{EEE63BE5-7BF1-4DAE-BDAB-26FA96231FB1}" srcOrd="2" destOrd="0" presId="urn:microsoft.com/office/officeart/2008/layout/HorizontalMultiLevelHierarchy"/>
    <dgm:cxn modelId="{0AC6A668-5248-42FB-A1DA-45995264D11B}" type="presParOf" srcId="{EEE63BE5-7BF1-4DAE-BDAB-26FA96231FB1}" destId="{B257E8DA-6BAA-4615-B60C-BEAE47BF47DE}" srcOrd="0" destOrd="0" presId="urn:microsoft.com/office/officeart/2008/layout/HorizontalMultiLevelHierarchy"/>
    <dgm:cxn modelId="{016F43D6-CBE0-4FCF-AB66-EF90D6CB13FB}" type="presParOf" srcId="{31E4765F-77F1-4C42-9B70-18F7B98049A6}" destId="{5FC69052-4D1B-44FA-926D-4DE5767F1604}" srcOrd="3" destOrd="0" presId="urn:microsoft.com/office/officeart/2008/layout/HorizontalMultiLevelHierarchy"/>
    <dgm:cxn modelId="{E24E3611-6954-4624-B922-C91EF42D96EE}" type="presParOf" srcId="{5FC69052-4D1B-44FA-926D-4DE5767F1604}" destId="{EF068410-0DD8-4F08-A048-879DF60B2C0A}" srcOrd="0" destOrd="0" presId="urn:microsoft.com/office/officeart/2008/layout/HorizontalMultiLevelHierarchy"/>
    <dgm:cxn modelId="{3A156FEA-4755-4139-96E8-A0BF39379F26}" type="presParOf" srcId="{5FC69052-4D1B-44FA-926D-4DE5767F1604}" destId="{07D6E798-26C3-4D6F-98E4-0FA8CCDF2EF7}" srcOrd="1" destOrd="0" presId="urn:microsoft.com/office/officeart/2008/layout/HorizontalMultiLevelHierarchy"/>
    <dgm:cxn modelId="{B4B142AD-6688-4B1A-A6B2-5A6D166C6CFE}" type="presParOf" srcId="{31E4765F-77F1-4C42-9B70-18F7B98049A6}" destId="{F0423523-3619-46F5-8B84-8C5B6828A061}" srcOrd="4" destOrd="0" presId="urn:microsoft.com/office/officeart/2008/layout/HorizontalMultiLevelHierarchy"/>
    <dgm:cxn modelId="{A7B96B7D-E3CB-4CA6-A86E-E67B475EA6DC}" type="presParOf" srcId="{F0423523-3619-46F5-8B84-8C5B6828A061}" destId="{EA0BBC70-9E24-47C9-B679-DB5C15762C26}" srcOrd="0" destOrd="0" presId="urn:microsoft.com/office/officeart/2008/layout/HorizontalMultiLevelHierarchy"/>
    <dgm:cxn modelId="{AA15E1EE-FF4D-49C3-9F6E-19FFC73E2F4C}" type="presParOf" srcId="{31E4765F-77F1-4C42-9B70-18F7B98049A6}" destId="{19809B46-9B1E-4EB8-BC86-6FD4B0E8D2FB}" srcOrd="5" destOrd="0" presId="urn:microsoft.com/office/officeart/2008/layout/HorizontalMultiLevelHierarchy"/>
    <dgm:cxn modelId="{48337F99-7CE3-4FEB-9752-734AD7AD74D9}" type="presParOf" srcId="{19809B46-9B1E-4EB8-BC86-6FD4B0E8D2FB}" destId="{8144DB39-651F-4F8F-ACBA-3B13E531074B}" srcOrd="0" destOrd="0" presId="urn:microsoft.com/office/officeart/2008/layout/HorizontalMultiLevelHierarchy"/>
    <dgm:cxn modelId="{FF57AB11-CF37-4AE5-8BB7-C2BDB1A02489}" type="presParOf" srcId="{19809B46-9B1E-4EB8-BC86-6FD4B0E8D2FB}" destId="{0502DF5B-6577-47CB-A198-4A747B538E77}" srcOrd="1" destOrd="0" presId="urn:microsoft.com/office/officeart/2008/layout/HorizontalMultiLevelHierarchy"/>
    <dgm:cxn modelId="{4E8446CE-B759-41F9-B098-A2EEF9E6C076}" type="presParOf" srcId="{31E4765F-77F1-4C42-9B70-18F7B98049A6}" destId="{711787B6-232A-44D3-B19E-AA1C1756689A}" srcOrd="6" destOrd="0" presId="urn:microsoft.com/office/officeart/2008/layout/HorizontalMultiLevelHierarchy"/>
    <dgm:cxn modelId="{95EDC36B-E0A2-45CE-AED1-C57965B05735}" type="presParOf" srcId="{711787B6-232A-44D3-B19E-AA1C1756689A}" destId="{22562D66-3C66-4EB0-89B0-EB1240B38170}" srcOrd="0" destOrd="0" presId="urn:microsoft.com/office/officeart/2008/layout/HorizontalMultiLevelHierarchy"/>
    <dgm:cxn modelId="{56253C63-B263-44CA-8CEB-4FACBCF18CF3}" type="presParOf" srcId="{31E4765F-77F1-4C42-9B70-18F7B98049A6}" destId="{6A7BC85B-9BE7-414F-9CF9-A713C597FBC9}" srcOrd="7" destOrd="0" presId="urn:microsoft.com/office/officeart/2008/layout/HorizontalMultiLevelHierarchy"/>
    <dgm:cxn modelId="{4BFFB2E4-48E4-41E9-B008-789A026E608F}" type="presParOf" srcId="{6A7BC85B-9BE7-414F-9CF9-A713C597FBC9}" destId="{74EB1180-A329-484E-B3F5-E20BC7A780F9}" srcOrd="0" destOrd="0" presId="urn:microsoft.com/office/officeart/2008/layout/HorizontalMultiLevelHierarchy"/>
    <dgm:cxn modelId="{FAA8B7CF-B20C-4BFB-B9F7-74E7DFF2F548}" type="presParOf" srcId="{6A7BC85B-9BE7-414F-9CF9-A713C597FBC9}" destId="{DB672AAF-4FF8-4AD9-BAA2-90E4D7AB652F}" srcOrd="1" destOrd="0" presId="urn:microsoft.com/office/officeart/2008/layout/HorizontalMultiLevelHierarchy"/>
    <dgm:cxn modelId="{ACA32BF1-D309-4386-A3C9-6EBFA95D6B93}" type="presParOf" srcId="{31E4765F-77F1-4C42-9B70-18F7B98049A6}" destId="{CC1E2943-62B2-4CFF-9EA0-F52B145796D9}" srcOrd="8" destOrd="0" presId="urn:microsoft.com/office/officeart/2008/layout/HorizontalMultiLevelHierarchy"/>
    <dgm:cxn modelId="{5A841B39-E631-4DA0-9180-E647CE195A62}" type="presParOf" srcId="{CC1E2943-62B2-4CFF-9EA0-F52B145796D9}" destId="{D118C929-91CA-4B1F-81A8-7E23A430E68E}" srcOrd="0" destOrd="0" presId="urn:microsoft.com/office/officeart/2008/layout/HorizontalMultiLevelHierarchy"/>
    <dgm:cxn modelId="{09E9D5D8-7620-4BAD-B6F0-DB673F0182AC}" type="presParOf" srcId="{31E4765F-77F1-4C42-9B70-18F7B98049A6}" destId="{0C47CBBE-48B8-4025-8EFA-1AA967332887}" srcOrd="9" destOrd="0" presId="urn:microsoft.com/office/officeart/2008/layout/HorizontalMultiLevelHierarchy"/>
    <dgm:cxn modelId="{75E35AE3-530F-488B-AF9A-8F9BF021A5C3}" type="presParOf" srcId="{0C47CBBE-48B8-4025-8EFA-1AA967332887}" destId="{366C185C-1ED8-4A1B-93B2-B2975419C1C6}" srcOrd="0" destOrd="0" presId="urn:microsoft.com/office/officeart/2008/layout/HorizontalMultiLevelHierarchy"/>
    <dgm:cxn modelId="{E5C287C9-04D7-4A5F-91BE-44789C21E5EE}" type="presParOf" srcId="{0C47CBBE-48B8-4025-8EFA-1AA967332887}" destId="{D96624B6-C0C6-43CE-AACA-29B9BF9410A1}" srcOrd="1" destOrd="0" presId="urn:microsoft.com/office/officeart/2008/layout/HorizontalMultiLevelHierarchy"/>
    <dgm:cxn modelId="{B9DA00E0-760A-4201-9FBE-52646EF5EFED}" type="presParOf" srcId="{31E4765F-77F1-4C42-9B70-18F7B98049A6}" destId="{F944FCB6-D9F4-4811-826B-EE6212DE8E30}" srcOrd="10" destOrd="0" presId="urn:microsoft.com/office/officeart/2008/layout/HorizontalMultiLevelHierarchy"/>
    <dgm:cxn modelId="{F6B1E4EF-4FB9-452C-9A81-CC2DE21E1E74}" type="presParOf" srcId="{F944FCB6-D9F4-4811-826B-EE6212DE8E30}" destId="{BD8511AF-C96D-4643-9065-2504E43E079E}" srcOrd="0" destOrd="0" presId="urn:microsoft.com/office/officeart/2008/layout/HorizontalMultiLevelHierarchy"/>
    <dgm:cxn modelId="{CC683045-B63E-4595-AAFA-07614C15051B}" type="presParOf" srcId="{31E4765F-77F1-4C42-9B70-18F7B98049A6}" destId="{F851AE06-887F-422C-912A-28150909D7FC}" srcOrd="11" destOrd="0" presId="urn:microsoft.com/office/officeart/2008/layout/HorizontalMultiLevelHierarchy"/>
    <dgm:cxn modelId="{29125EEC-446E-4D4E-9B57-215252C24305}" type="presParOf" srcId="{F851AE06-887F-422C-912A-28150909D7FC}" destId="{47A206E0-BD41-4462-BA8D-C9504D3C033A}" srcOrd="0" destOrd="0" presId="urn:microsoft.com/office/officeart/2008/layout/HorizontalMultiLevelHierarchy"/>
    <dgm:cxn modelId="{2DCF8B4A-86F2-48F3-A928-3E1A2F2B8609}" type="presParOf" srcId="{F851AE06-887F-422C-912A-28150909D7FC}" destId="{9A76FB09-2AC5-4D1B-AEE4-8795B0DA8057}" srcOrd="1" destOrd="0" presId="urn:microsoft.com/office/officeart/2008/layout/HorizontalMultiLevelHierarchy"/>
    <dgm:cxn modelId="{4B57CCC5-85C5-42D4-863A-C8628570C7E8}" type="presParOf" srcId="{31E4765F-77F1-4C42-9B70-18F7B98049A6}" destId="{7361641C-A5EF-4C0A-840A-CA8A1318E851}" srcOrd="12" destOrd="0" presId="urn:microsoft.com/office/officeart/2008/layout/HorizontalMultiLevelHierarchy"/>
    <dgm:cxn modelId="{BAEB4F2C-7294-4D20-BF82-850124FB2BCA}" type="presParOf" srcId="{7361641C-A5EF-4C0A-840A-CA8A1318E851}" destId="{F3CE8B60-6394-454A-ACDE-244900E91A87}" srcOrd="0" destOrd="0" presId="urn:microsoft.com/office/officeart/2008/layout/HorizontalMultiLevelHierarchy"/>
    <dgm:cxn modelId="{007CECAB-3C78-4117-B4C0-9DB3B0668FA2}" type="presParOf" srcId="{31E4765F-77F1-4C42-9B70-18F7B98049A6}" destId="{25008615-75C0-4F88-A0FF-5FBC58E94A01}" srcOrd="13" destOrd="0" presId="urn:microsoft.com/office/officeart/2008/layout/HorizontalMultiLevelHierarchy"/>
    <dgm:cxn modelId="{333499E3-C293-4752-8DCB-EC114F818E62}" type="presParOf" srcId="{25008615-75C0-4F88-A0FF-5FBC58E94A01}" destId="{97834122-24AF-4DBB-9BA3-FD137FD62D0A}" srcOrd="0" destOrd="0" presId="urn:microsoft.com/office/officeart/2008/layout/HorizontalMultiLevelHierarchy"/>
    <dgm:cxn modelId="{6C37E240-6B1B-4F0C-B641-82B975BE9751}" type="presParOf" srcId="{25008615-75C0-4F88-A0FF-5FBC58E94A01}" destId="{F9AD7F04-C91F-4166-91B8-BF32202924A6}" srcOrd="1" destOrd="0" presId="urn:microsoft.com/office/officeart/2008/layout/HorizontalMultiLevelHierarchy"/>
    <dgm:cxn modelId="{F7E456F0-F998-4E6A-ABA8-DC18C1975812}" type="presParOf" srcId="{31E4765F-77F1-4C42-9B70-18F7B98049A6}" destId="{E3E7003F-74B5-4CDB-8EBF-E552470F676A}" srcOrd="14" destOrd="0" presId="urn:microsoft.com/office/officeart/2008/layout/HorizontalMultiLevelHierarchy"/>
    <dgm:cxn modelId="{3F23902B-7F72-4B6B-BC55-214FED6C2DFC}" type="presParOf" srcId="{E3E7003F-74B5-4CDB-8EBF-E552470F676A}" destId="{C182875B-88DF-4E9A-BB03-0179FC08A954}" srcOrd="0" destOrd="0" presId="urn:microsoft.com/office/officeart/2008/layout/HorizontalMultiLevelHierarchy"/>
    <dgm:cxn modelId="{76302A8C-AFE7-4FCC-BCC6-D83D1029D31E}" type="presParOf" srcId="{31E4765F-77F1-4C42-9B70-18F7B98049A6}" destId="{1E9E5A97-043B-4159-9347-CF60D62690CB}" srcOrd="15" destOrd="0" presId="urn:microsoft.com/office/officeart/2008/layout/HorizontalMultiLevelHierarchy"/>
    <dgm:cxn modelId="{9A6EB447-197C-4889-B39B-C9EF3286F68F}" type="presParOf" srcId="{1E9E5A97-043B-4159-9347-CF60D62690CB}" destId="{E0DBE1A8-92CF-4C8F-B0C6-147519D6FB18}" srcOrd="0" destOrd="0" presId="urn:microsoft.com/office/officeart/2008/layout/HorizontalMultiLevelHierarchy"/>
    <dgm:cxn modelId="{94EDFAB9-5290-4602-9849-DEC0C354FC90}" type="presParOf" srcId="{1E9E5A97-043B-4159-9347-CF60D62690CB}" destId="{5FFD0FD9-93EE-4BEF-B860-76DBF2ABE7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AB63EB-E7E1-4103-8DEF-63288A6561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DAC1278-1BC8-4783-B543-BF5D26B8ADF1}">
      <dgm:prSet phldrT="[Metin]"/>
      <dgm:spPr/>
      <dgm:t>
        <a:bodyPr/>
        <a:lstStyle/>
        <a:p>
          <a:r>
            <a:rPr lang="tr-TR" dirty="0" smtClean="0"/>
            <a:t>İkinci Büyük Buluşma</a:t>
          </a:r>
        </a:p>
        <a:p>
          <a:r>
            <a:rPr lang="tr-TR" dirty="0" smtClean="0"/>
            <a:t>2014</a:t>
          </a:r>
          <a:endParaRPr lang="tr-TR" dirty="0"/>
        </a:p>
      </dgm:t>
    </dgm:pt>
    <dgm:pt modelId="{308AFA36-35AE-40F5-AF82-EAC08EAF2D8D}" type="parTrans" cxnId="{FD05CEE1-C77E-48C7-8321-3E7F3F711C0E}">
      <dgm:prSet/>
      <dgm:spPr/>
      <dgm:t>
        <a:bodyPr/>
        <a:lstStyle/>
        <a:p>
          <a:endParaRPr lang="tr-TR"/>
        </a:p>
      </dgm:t>
    </dgm:pt>
    <dgm:pt modelId="{3977D874-A7B5-4F23-BCF4-DB5D577DA45E}" type="sibTrans" cxnId="{FD05CEE1-C77E-48C7-8321-3E7F3F711C0E}">
      <dgm:prSet/>
      <dgm:spPr/>
      <dgm:t>
        <a:bodyPr/>
        <a:lstStyle/>
        <a:p>
          <a:endParaRPr lang="tr-TR"/>
        </a:p>
      </dgm:t>
    </dgm:pt>
    <dgm:pt modelId="{737E9173-1DEF-4524-B7B0-20B688AA7FC9}">
      <dgm:prSet phldrT="[Metin]"/>
      <dgm:spPr>
        <a:solidFill>
          <a:srgbClr val="002060"/>
        </a:solidFill>
      </dgm:spPr>
      <dgm:t>
        <a:bodyPr/>
        <a:lstStyle/>
        <a:p>
          <a:r>
            <a:rPr lang="tr-TR" dirty="0" smtClean="0"/>
            <a:t>38. Genel Konferans</a:t>
          </a:r>
        </a:p>
        <a:p>
          <a:r>
            <a:rPr lang="tr-TR" dirty="0" smtClean="0"/>
            <a:t>2015</a:t>
          </a:r>
          <a:endParaRPr lang="tr-TR" dirty="0"/>
        </a:p>
      </dgm:t>
    </dgm:pt>
    <dgm:pt modelId="{27813EC5-1149-4AEF-80F3-E6B14717414A}" type="parTrans" cxnId="{4BB9BA2B-2650-455C-9DEA-277905CED981}">
      <dgm:prSet/>
      <dgm:spPr/>
      <dgm:t>
        <a:bodyPr/>
        <a:lstStyle/>
        <a:p>
          <a:endParaRPr lang="tr-TR"/>
        </a:p>
      </dgm:t>
    </dgm:pt>
    <dgm:pt modelId="{7EC3AE17-7467-45D5-B3E6-E27628123F5F}" type="sibTrans" cxnId="{4BB9BA2B-2650-455C-9DEA-277905CED981}">
      <dgm:prSet/>
      <dgm:spPr/>
      <dgm:t>
        <a:bodyPr/>
        <a:lstStyle/>
        <a:p>
          <a:endParaRPr lang="tr-TR"/>
        </a:p>
      </dgm:t>
    </dgm:pt>
    <dgm:pt modelId="{15395C78-8530-4EAF-9845-B4DE45709FE6}">
      <dgm:prSet phldrT="[Metin]"/>
      <dgm:spPr/>
      <dgm:t>
        <a:bodyPr/>
        <a:lstStyle/>
        <a:p>
          <a:r>
            <a:rPr lang="tr-TR" dirty="0" smtClean="0"/>
            <a:t>Üçüncü  Büyük Buluşma</a:t>
          </a:r>
        </a:p>
        <a:p>
          <a:r>
            <a:rPr lang="tr-TR" dirty="0" smtClean="0"/>
            <a:t>2016</a:t>
          </a:r>
          <a:endParaRPr lang="tr-TR" dirty="0"/>
        </a:p>
      </dgm:t>
    </dgm:pt>
    <dgm:pt modelId="{E7931FA3-0C0B-406B-83D3-B0F4925795EB}" type="parTrans" cxnId="{1B54A2A2-2815-440F-99EA-D1DA51432ECB}">
      <dgm:prSet/>
      <dgm:spPr/>
      <dgm:t>
        <a:bodyPr/>
        <a:lstStyle/>
        <a:p>
          <a:endParaRPr lang="tr-TR"/>
        </a:p>
      </dgm:t>
    </dgm:pt>
    <dgm:pt modelId="{B007ECDD-682A-4A1A-9C94-262924C24C51}" type="sibTrans" cxnId="{1B54A2A2-2815-440F-99EA-D1DA51432ECB}">
      <dgm:prSet/>
      <dgm:spPr/>
      <dgm:t>
        <a:bodyPr/>
        <a:lstStyle/>
        <a:p>
          <a:endParaRPr lang="tr-TR"/>
        </a:p>
      </dgm:t>
    </dgm:pt>
    <dgm:pt modelId="{8FA049A5-2DE7-4F8A-9111-1FDE8D2F68E3}">
      <dgm:prSet phldrT="[Metin]"/>
      <dgm:spPr>
        <a:solidFill>
          <a:srgbClr val="002060"/>
        </a:solidFill>
      </dgm:spPr>
      <dgm:t>
        <a:bodyPr/>
        <a:lstStyle/>
        <a:p>
          <a:r>
            <a:rPr lang="tr-TR" dirty="0" smtClean="0"/>
            <a:t>39. Genel Konferans</a:t>
          </a:r>
        </a:p>
        <a:p>
          <a:r>
            <a:rPr lang="tr-TR" dirty="0" smtClean="0"/>
            <a:t>2017</a:t>
          </a:r>
          <a:endParaRPr lang="tr-TR" dirty="0"/>
        </a:p>
      </dgm:t>
    </dgm:pt>
    <dgm:pt modelId="{3E32F501-9BC1-49A2-A876-CCB46CF76151}" type="parTrans" cxnId="{71F63447-DF8E-4539-958D-98F104487704}">
      <dgm:prSet/>
      <dgm:spPr/>
      <dgm:t>
        <a:bodyPr/>
        <a:lstStyle/>
        <a:p>
          <a:endParaRPr lang="tr-TR"/>
        </a:p>
      </dgm:t>
    </dgm:pt>
    <dgm:pt modelId="{3D199384-88BF-4188-8F36-5CDEF3526F31}" type="sibTrans" cxnId="{71F63447-DF8E-4539-958D-98F104487704}">
      <dgm:prSet/>
      <dgm:spPr/>
      <dgm:t>
        <a:bodyPr/>
        <a:lstStyle/>
        <a:p>
          <a:endParaRPr lang="tr-TR"/>
        </a:p>
      </dgm:t>
    </dgm:pt>
    <dgm:pt modelId="{7B08D93A-8179-48C6-9A0B-59E61DF82C25}" type="pres">
      <dgm:prSet presAssocID="{FFAB63EB-E7E1-4103-8DEF-63288A6561E1}" presName="CompostProcess" presStyleCnt="0">
        <dgm:presLayoutVars>
          <dgm:dir/>
          <dgm:resizeHandles val="exact"/>
        </dgm:presLayoutVars>
      </dgm:prSet>
      <dgm:spPr/>
    </dgm:pt>
    <dgm:pt modelId="{7CD051F0-74FC-44CD-A5CC-F6CCEA12728A}" type="pres">
      <dgm:prSet presAssocID="{FFAB63EB-E7E1-4103-8DEF-63288A6561E1}" presName="arrow" presStyleLbl="bgShp" presStyleIdx="0" presStyleCnt="1" custLinFactNeighborX="-2484" custLinFactNeighborY="-15761"/>
      <dgm:spPr/>
    </dgm:pt>
    <dgm:pt modelId="{5CE5F0FD-0B1C-4123-9DC5-C4CCD7106BC7}" type="pres">
      <dgm:prSet presAssocID="{FFAB63EB-E7E1-4103-8DEF-63288A6561E1}" presName="linearProcess" presStyleCnt="0"/>
      <dgm:spPr/>
    </dgm:pt>
    <dgm:pt modelId="{7A28F7CD-CD64-4A99-9864-39133ADBC380}" type="pres">
      <dgm:prSet presAssocID="{CDAC1278-1BC8-4783-B543-BF5D26B8ADF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BBC8D5-72A5-4BFF-858A-C1CC3BB77F23}" type="pres">
      <dgm:prSet presAssocID="{3977D874-A7B5-4F23-BCF4-DB5D577DA45E}" presName="sibTrans" presStyleCnt="0"/>
      <dgm:spPr/>
    </dgm:pt>
    <dgm:pt modelId="{DE16889C-D97F-4AD3-9821-53F69D80FF0E}" type="pres">
      <dgm:prSet presAssocID="{737E9173-1DEF-4524-B7B0-20B688AA7FC9}" presName="textNode" presStyleLbl="node1" presStyleIdx="1" presStyleCnt="4" custScaleX="197688" custScaleY="1345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CB03B3-4689-4FEF-A260-A1051F1BD8DB}" type="pres">
      <dgm:prSet presAssocID="{7EC3AE17-7467-45D5-B3E6-E27628123F5F}" presName="sibTrans" presStyleCnt="0"/>
      <dgm:spPr/>
    </dgm:pt>
    <dgm:pt modelId="{299D192F-AD53-47B1-A481-B1438049CC60}" type="pres">
      <dgm:prSet presAssocID="{15395C78-8530-4EAF-9845-B4DE45709FE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58ACA0-C680-4B25-903C-F663A425CE3E}" type="pres">
      <dgm:prSet presAssocID="{B007ECDD-682A-4A1A-9C94-262924C24C51}" presName="sibTrans" presStyleCnt="0"/>
      <dgm:spPr/>
    </dgm:pt>
    <dgm:pt modelId="{19EAD25F-A233-47EA-B644-1537A7217007}" type="pres">
      <dgm:prSet presAssocID="{8FA049A5-2DE7-4F8A-9111-1FDE8D2F68E3}" presName="textNode" presStyleLbl="node1" presStyleIdx="3" presStyleCnt="4" custScaleX="197688" custScaleY="1345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54A2A2-2815-440F-99EA-D1DA51432ECB}" srcId="{FFAB63EB-E7E1-4103-8DEF-63288A6561E1}" destId="{15395C78-8530-4EAF-9845-B4DE45709FE6}" srcOrd="2" destOrd="0" parTransId="{E7931FA3-0C0B-406B-83D3-B0F4925795EB}" sibTransId="{B007ECDD-682A-4A1A-9C94-262924C24C51}"/>
    <dgm:cxn modelId="{FD05CEE1-C77E-48C7-8321-3E7F3F711C0E}" srcId="{FFAB63EB-E7E1-4103-8DEF-63288A6561E1}" destId="{CDAC1278-1BC8-4783-B543-BF5D26B8ADF1}" srcOrd="0" destOrd="0" parTransId="{308AFA36-35AE-40F5-AF82-EAC08EAF2D8D}" sibTransId="{3977D874-A7B5-4F23-BCF4-DB5D577DA45E}"/>
    <dgm:cxn modelId="{4D632FE6-BF40-4A55-BB94-F591BE360767}" type="presOf" srcId="{CDAC1278-1BC8-4783-B543-BF5D26B8ADF1}" destId="{7A28F7CD-CD64-4A99-9864-39133ADBC380}" srcOrd="0" destOrd="0" presId="urn:microsoft.com/office/officeart/2005/8/layout/hProcess9"/>
    <dgm:cxn modelId="{71F63447-DF8E-4539-958D-98F104487704}" srcId="{FFAB63EB-E7E1-4103-8DEF-63288A6561E1}" destId="{8FA049A5-2DE7-4F8A-9111-1FDE8D2F68E3}" srcOrd="3" destOrd="0" parTransId="{3E32F501-9BC1-49A2-A876-CCB46CF76151}" sibTransId="{3D199384-88BF-4188-8F36-5CDEF3526F31}"/>
    <dgm:cxn modelId="{F4A34DD5-5589-4F55-9276-30D84D8591C1}" type="presOf" srcId="{737E9173-1DEF-4524-B7B0-20B688AA7FC9}" destId="{DE16889C-D97F-4AD3-9821-53F69D80FF0E}" srcOrd="0" destOrd="0" presId="urn:microsoft.com/office/officeart/2005/8/layout/hProcess9"/>
    <dgm:cxn modelId="{57D7B358-FE5A-4406-95DC-EABB726704A2}" type="presOf" srcId="{8FA049A5-2DE7-4F8A-9111-1FDE8D2F68E3}" destId="{19EAD25F-A233-47EA-B644-1537A7217007}" srcOrd="0" destOrd="0" presId="urn:microsoft.com/office/officeart/2005/8/layout/hProcess9"/>
    <dgm:cxn modelId="{FFF1E867-0C51-4817-A08C-820911DA00EE}" type="presOf" srcId="{15395C78-8530-4EAF-9845-B4DE45709FE6}" destId="{299D192F-AD53-47B1-A481-B1438049CC60}" srcOrd="0" destOrd="0" presId="urn:microsoft.com/office/officeart/2005/8/layout/hProcess9"/>
    <dgm:cxn modelId="{4BB9BA2B-2650-455C-9DEA-277905CED981}" srcId="{FFAB63EB-E7E1-4103-8DEF-63288A6561E1}" destId="{737E9173-1DEF-4524-B7B0-20B688AA7FC9}" srcOrd="1" destOrd="0" parTransId="{27813EC5-1149-4AEF-80F3-E6B14717414A}" sibTransId="{7EC3AE17-7467-45D5-B3E6-E27628123F5F}"/>
    <dgm:cxn modelId="{72A0977F-C895-43A9-AE57-2B043A996000}" type="presOf" srcId="{FFAB63EB-E7E1-4103-8DEF-63288A6561E1}" destId="{7B08D93A-8179-48C6-9A0B-59E61DF82C25}" srcOrd="0" destOrd="0" presId="urn:microsoft.com/office/officeart/2005/8/layout/hProcess9"/>
    <dgm:cxn modelId="{609DEDDD-98E7-4E82-B454-3104EACBFB10}" type="presParOf" srcId="{7B08D93A-8179-48C6-9A0B-59E61DF82C25}" destId="{7CD051F0-74FC-44CD-A5CC-F6CCEA12728A}" srcOrd="0" destOrd="0" presId="urn:microsoft.com/office/officeart/2005/8/layout/hProcess9"/>
    <dgm:cxn modelId="{AC1C8C5E-730F-4321-8208-2CD246252E8F}" type="presParOf" srcId="{7B08D93A-8179-48C6-9A0B-59E61DF82C25}" destId="{5CE5F0FD-0B1C-4123-9DC5-C4CCD7106BC7}" srcOrd="1" destOrd="0" presId="urn:microsoft.com/office/officeart/2005/8/layout/hProcess9"/>
    <dgm:cxn modelId="{252F81A8-E3E9-40BB-9D49-335EBD33BCA9}" type="presParOf" srcId="{5CE5F0FD-0B1C-4123-9DC5-C4CCD7106BC7}" destId="{7A28F7CD-CD64-4A99-9864-39133ADBC380}" srcOrd="0" destOrd="0" presId="urn:microsoft.com/office/officeart/2005/8/layout/hProcess9"/>
    <dgm:cxn modelId="{A46AE62B-DA7C-4A2D-B912-DCDBCAED3FF8}" type="presParOf" srcId="{5CE5F0FD-0B1C-4123-9DC5-C4CCD7106BC7}" destId="{CCBBC8D5-72A5-4BFF-858A-C1CC3BB77F23}" srcOrd="1" destOrd="0" presId="urn:microsoft.com/office/officeart/2005/8/layout/hProcess9"/>
    <dgm:cxn modelId="{79A0509E-77DF-48C5-A805-D19A9DF43F0D}" type="presParOf" srcId="{5CE5F0FD-0B1C-4123-9DC5-C4CCD7106BC7}" destId="{DE16889C-D97F-4AD3-9821-53F69D80FF0E}" srcOrd="2" destOrd="0" presId="urn:microsoft.com/office/officeart/2005/8/layout/hProcess9"/>
    <dgm:cxn modelId="{37F3B848-64CB-4A6C-861E-8389B684932A}" type="presParOf" srcId="{5CE5F0FD-0B1C-4123-9DC5-C4CCD7106BC7}" destId="{50CB03B3-4689-4FEF-A260-A1051F1BD8DB}" srcOrd="3" destOrd="0" presId="urn:microsoft.com/office/officeart/2005/8/layout/hProcess9"/>
    <dgm:cxn modelId="{DD8E664B-009F-4864-A4F0-DF29656C0FDC}" type="presParOf" srcId="{5CE5F0FD-0B1C-4123-9DC5-C4CCD7106BC7}" destId="{299D192F-AD53-47B1-A481-B1438049CC60}" srcOrd="4" destOrd="0" presId="urn:microsoft.com/office/officeart/2005/8/layout/hProcess9"/>
    <dgm:cxn modelId="{06169C53-BCAB-4326-BADC-ECCF75316CCB}" type="presParOf" srcId="{5CE5F0FD-0B1C-4123-9DC5-C4CCD7106BC7}" destId="{2758ACA0-C680-4B25-903C-F663A425CE3E}" srcOrd="5" destOrd="0" presId="urn:microsoft.com/office/officeart/2005/8/layout/hProcess9"/>
    <dgm:cxn modelId="{48E4F324-B141-4E5F-B4A5-055320BCB4E2}" type="presParOf" srcId="{5CE5F0FD-0B1C-4123-9DC5-C4CCD7106BC7}" destId="{19EAD25F-A233-47EA-B644-1537A72170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93407-73BE-4642-B2B1-AC77A14C9017}" type="doc">
      <dgm:prSet loTypeId="urn:microsoft.com/office/officeart/2005/8/layout/radial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DD21181-9AA1-4BD2-B803-9CD609456EB9}">
      <dgm:prSet phldrT="[Metin]"/>
      <dgm:spPr>
        <a:solidFill>
          <a:srgbClr val="002060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UNESCO</a:t>
          </a:r>
          <a:endParaRPr lang="tr-TR" b="1" dirty="0">
            <a:solidFill>
              <a:schemeClr val="bg1"/>
            </a:solidFill>
          </a:endParaRPr>
        </a:p>
      </dgm:t>
    </dgm:pt>
    <dgm:pt modelId="{9CB7B944-161A-4E0B-BA2C-F00FC30B4CB8}" type="parTrans" cxnId="{C308C830-F47F-477B-A1F2-F7A67196560F}">
      <dgm:prSet/>
      <dgm:spPr/>
      <dgm:t>
        <a:bodyPr/>
        <a:lstStyle/>
        <a:p>
          <a:endParaRPr lang="tr-TR"/>
        </a:p>
      </dgm:t>
    </dgm:pt>
    <dgm:pt modelId="{2F084240-64AC-4560-911B-2B4D77C05B6B}" type="sibTrans" cxnId="{C308C830-F47F-477B-A1F2-F7A67196560F}">
      <dgm:prSet/>
      <dgm:spPr/>
      <dgm:t>
        <a:bodyPr/>
        <a:lstStyle/>
        <a:p>
          <a:endParaRPr lang="tr-TR"/>
        </a:p>
      </dgm:t>
    </dgm:pt>
    <dgm:pt modelId="{70BD8577-14FA-4556-9B89-DF697780699D}">
      <dgm:prSet phldrT="[Metin]"/>
      <dgm:spPr>
        <a:solidFill>
          <a:srgbClr val="1FC5D7"/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Eğitim </a:t>
          </a:r>
          <a:endParaRPr lang="tr-TR" dirty="0">
            <a:solidFill>
              <a:schemeClr val="bg1"/>
            </a:solidFill>
          </a:endParaRPr>
        </a:p>
      </dgm:t>
    </dgm:pt>
    <dgm:pt modelId="{C8AF5B1D-CB7D-4980-9C9A-77D1D55F25A5}" type="parTrans" cxnId="{3378E8D2-A186-434E-A4FE-551436808179}">
      <dgm:prSet/>
      <dgm:spPr/>
      <dgm:t>
        <a:bodyPr/>
        <a:lstStyle/>
        <a:p>
          <a:endParaRPr lang="tr-TR"/>
        </a:p>
      </dgm:t>
    </dgm:pt>
    <dgm:pt modelId="{A767D0EE-D2EF-4E36-A695-CAAF98E7266C}" type="sibTrans" cxnId="{3378E8D2-A186-434E-A4FE-551436808179}">
      <dgm:prSet/>
      <dgm:spPr/>
      <dgm:t>
        <a:bodyPr/>
        <a:lstStyle/>
        <a:p>
          <a:endParaRPr lang="tr-TR"/>
        </a:p>
      </dgm:t>
    </dgm:pt>
    <dgm:pt modelId="{4DCC49B3-1807-482B-8811-400D1A770BED}">
      <dgm:prSet phldrT="[Metin]"/>
      <dgm:spPr>
        <a:solidFill>
          <a:srgbClr val="23871B"/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Doğa Bilimleri</a:t>
          </a:r>
          <a:endParaRPr lang="tr-TR" dirty="0">
            <a:solidFill>
              <a:schemeClr val="bg1"/>
            </a:solidFill>
          </a:endParaRPr>
        </a:p>
      </dgm:t>
    </dgm:pt>
    <dgm:pt modelId="{7F98670F-FD10-45E1-AC2F-8340EB6912B9}" type="parTrans" cxnId="{D616193B-E909-4D63-B1A5-941763B5156B}">
      <dgm:prSet/>
      <dgm:spPr/>
      <dgm:t>
        <a:bodyPr/>
        <a:lstStyle/>
        <a:p>
          <a:endParaRPr lang="tr-TR"/>
        </a:p>
      </dgm:t>
    </dgm:pt>
    <dgm:pt modelId="{B5DA9C0C-97A1-4BE8-B16A-8DA49AD39E20}" type="sibTrans" cxnId="{D616193B-E909-4D63-B1A5-941763B5156B}">
      <dgm:prSet/>
      <dgm:spPr/>
      <dgm:t>
        <a:bodyPr/>
        <a:lstStyle/>
        <a:p>
          <a:endParaRPr lang="tr-TR"/>
        </a:p>
      </dgm:t>
    </dgm:pt>
    <dgm:pt modelId="{4A7BE29C-F7D7-400A-B652-A115803647E0}">
      <dgm:prSet phldrT="[Metin]"/>
      <dgm:spPr>
        <a:solidFill>
          <a:srgbClr val="92D050"/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Sosyal ve Beşerî Bilimler </a:t>
          </a:r>
          <a:endParaRPr lang="tr-TR" dirty="0">
            <a:solidFill>
              <a:schemeClr val="bg1"/>
            </a:solidFill>
          </a:endParaRPr>
        </a:p>
      </dgm:t>
    </dgm:pt>
    <dgm:pt modelId="{8849E226-A4C7-49B2-9C6D-8406B94D6B69}" type="parTrans" cxnId="{7D1A2E92-0BAA-4B68-8372-1731DFCB73AF}">
      <dgm:prSet/>
      <dgm:spPr/>
      <dgm:t>
        <a:bodyPr/>
        <a:lstStyle/>
        <a:p>
          <a:endParaRPr lang="tr-TR"/>
        </a:p>
      </dgm:t>
    </dgm:pt>
    <dgm:pt modelId="{2CB58441-45F7-46EF-A720-207D2267A80C}" type="sibTrans" cxnId="{7D1A2E92-0BAA-4B68-8372-1731DFCB73AF}">
      <dgm:prSet/>
      <dgm:spPr/>
      <dgm:t>
        <a:bodyPr/>
        <a:lstStyle/>
        <a:p>
          <a:endParaRPr lang="tr-TR"/>
        </a:p>
      </dgm:t>
    </dgm:pt>
    <dgm:pt modelId="{285C9939-82D4-4BDB-9936-E7C38C20F56A}">
      <dgm:prSet phldrT="[Metin]"/>
      <dgm:spPr>
        <a:solidFill>
          <a:srgbClr val="D77513"/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Bilgi ve İletişim</a:t>
          </a:r>
          <a:endParaRPr lang="tr-TR" dirty="0">
            <a:solidFill>
              <a:schemeClr val="bg1"/>
            </a:solidFill>
          </a:endParaRPr>
        </a:p>
      </dgm:t>
    </dgm:pt>
    <dgm:pt modelId="{EEB04E67-C12A-4BB3-A19D-010800D67CB3}" type="parTrans" cxnId="{B20F45AE-8E82-4190-86E7-6B9B058E3C7A}">
      <dgm:prSet/>
      <dgm:spPr/>
      <dgm:t>
        <a:bodyPr/>
        <a:lstStyle/>
        <a:p>
          <a:endParaRPr lang="tr-TR"/>
        </a:p>
      </dgm:t>
    </dgm:pt>
    <dgm:pt modelId="{AE3513E8-5A13-4C04-84F1-D158BAE8D102}" type="sibTrans" cxnId="{B20F45AE-8E82-4190-86E7-6B9B058E3C7A}">
      <dgm:prSet/>
      <dgm:spPr/>
      <dgm:t>
        <a:bodyPr/>
        <a:lstStyle/>
        <a:p>
          <a:endParaRPr lang="tr-TR"/>
        </a:p>
      </dgm:t>
    </dgm:pt>
    <dgm:pt modelId="{13CE2E91-4D13-4FF5-B928-E4957FEF8665}">
      <dgm:prSet phldrT="[Metin]"/>
      <dgm:spPr>
        <a:solidFill>
          <a:srgbClr val="E3B907"/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Kültür </a:t>
          </a:r>
          <a:endParaRPr lang="tr-TR" dirty="0">
            <a:solidFill>
              <a:schemeClr val="bg1"/>
            </a:solidFill>
          </a:endParaRPr>
        </a:p>
      </dgm:t>
    </dgm:pt>
    <dgm:pt modelId="{01AB5E44-743D-42E2-A139-A8ADDCA74BFF}" type="parTrans" cxnId="{ED8F99EA-9968-4094-B5B1-88BA14944497}">
      <dgm:prSet/>
      <dgm:spPr/>
      <dgm:t>
        <a:bodyPr/>
        <a:lstStyle/>
        <a:p>
          <a:endParaRPr lang="tr-TR"/>
        </a:p>
      </dgm:t>
    </dgm:pt>
    <dgm:pt modelId="{0D40EBAB-37BC-41D7-A0E7-4D6097124B66}" type="sibTrans" cxnId="{ED8F99EA-9968-4094-B5B1-88BA14944497}">
      <dgm:prSet/>
      <dgm:spPr/>
      <dgm:t>
        <a:bodyPr/>
        <a:lstStyle/>
        <a:p>
          <a:endParaRPr lang="tr-TR"/>
        </a:p>
      </dgm:t>
    </dgm:pt>
    <dgm:pt modelId="{7D004535-0872-4ADA-8761-56985ACE0C67}" type="pres">
      <dgm:prSet presAssocID="{7C093407-73BE-4642-B2B1-AC77A14C90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13D270-536A-49E2-B3A9-CC1AB16113BE}" type="pres">
      <dgm:prSet presAssocID="{7C093407-73BE-4642-B2B1-AC77A14C9017}" presName="radial" presStyleCnt="0">
        <dgm:presLayoutVars>
          <dgm:animLvl val="ctr"/>
        </dgm:presLayoutVars>
      </dgm:prSet>
      <dgm:spPr/>
    </dgm:pt>
    <dgm:pt modelId="{41D99C6A-DC2F-4F7B-AEFD-825198CAAA75}" type="pres">
      <dgm:prSet presAssocID="{4DD21181-9AA1-4BD2-B803-9CD609456EB9}" presName="centerShape" presStyleLbl="vennNode1" presStyleIdx="0" presStyleCnt="6"/>
      <dgm:spPr/>
      <dgm:t>
        <a:bodyPr/>
        <a:lstStyle/>
        <a:p>
          <a:endParaRPr lang="tr-TR"/>
        </a:p>
      </dgm:t>
    </dgm:pt>
    <dgm:pt modelId="{6E4EF1E5-A8ED-4041-9BB6-876BF8477AA6}" type="pres">
      <dgm:prSet presAssocID="{70BD8577-14FA-4556-9B89-DF697780699D}" presName="node" presStyleLbl="vennNode1" presStyleIdx="1" presStyleCnt="6" custRadScaleRad="87666" custRadScaleInc="-83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BECB50-DB15-430C-ADDD-95090CBF5A68}" type="pres">
      <dgm:prSet presAssocID="{4DCC49B3-1807-482B-8811-400D1A770BE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9DB958-C803-4C38-BCC3-380FD281B585}" type="pres">
      <dgm:prSet presAssocID="{4A7BE29C-F7D7-400A-B652-A115803647E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DE0A55-8B6C-4FA8-8F85-5750ECE01ED4}" type="pres">
      <dgm:prSet presAssocID="{13CE2E91-4D13-4FF5-B928-E4957FEF8665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6401E5-4616-43B4-A95D-BA38317192A3}" type="pres">
      <dgm:prSet presAssocID="{285C9939-82D4-4BDB-9936-E7C38C20F56A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C3A801-B2F1-4A86-8902-D80DF92FCDE3}" type="presOf" srcId="{4DCC49B3-1807-482B-8811-400D1A770BED}" destId="{9DBECB50-DB15-430C-ADDD-95090CBF5A68}" srcOrd="0" destOrd="0" presId="urn:microsoft.com/office/officeart/2005/8/layout/radial3"/>
    <dgm:cxn modelId="{B20F45AE-8E82-4190-86E7-6B9B058E3C7A}" srcId="{4DD21181-9AA1-4BD2-B803-9CD609456EB9}" destId="{285C9939-82D4-4BDB-9936-E7C38C20F56A}" srcOrd="4" destOrd="0" parTransId="{EEB04E67-C12A-4BB3-A19D-010800D67CB3}" sibTransId="{AE3513E8-5A13-4C04-84F1-D158BAE8D102}"/>
    <dgm:cxn modelId="{4097501F-EB4B-48EC-9BA0-5EB59B1123DF}" type="presOf" srcId="{7C093407-73BE-4642-B2B1-AC77A14C9017}" destId="{7D004535-0872-4ADA-8761-56985ACE0C67}" srcOrd="0" destOrd="0" presId="urn:microsoft.com/office/officeart/2005/8/layout/radial3"/>
    <dgm:cxn modelId="{22E2C826-166B-4146-A6F9-109D40504703}" type="presOf" srcId="{13CE2E91-4D13-4FF5-B928-E4957FEF8665}" destId="{CDDE0A55-8B6C-4FA8-8F85-5750ECE01ED4}" srcOrd="0" destOrd="0" presId="urn:microsoft.com/office/officeart/2005/8/layout/radial3"/>
    <dgm:cxn modelId="{C308C830-F47F-477B-A1F2-F7A67196560F}" srcId="{7C093407-73BE-4642-B2B1-AC77A14C9017}" destId="{4DD21181-9AA1-4BD2-B803-9CD609456EB9}" srcOrd="0" destOrd="0" parTransId="{9CB7B944-161A-4E0B-BA2C-F00FC30B4CB8}" sibTransId="{2F084240-64AC-4560-911B-2B4D77C05B6B}"/>
    <dgm:cxn modelId="{232B8456-D957-47DA-A424-EF033D3A4DF4}" type="presOf" srcId="{4A7BE29C-F7D7-400A-B652-A115803647E0}" destId="{219DB958-C803-4C38-BCC3-380FD281B585}" srcOrd="0" destOrd="0" presId="urn:microsoft.com/office/officeart/2005/8/layout/radial3"/>
    <dgm:cxn modelId="{90CC988B-E4BE-4710-8FEB-194502D4F43A}" type="presOf" srcId="{285C9939-82D4-4BDB-9936-E7C38C20F56A}" destId="{B66401E5-4616-43B4-A95D-BA38317192A3}" srcOrd="0" destOrd="0" presId="urn:microsoft.com/office/officeart/2005/8/layout/radial3"/>
    <dgm:cxn modelId="{7D1A2E92-0BAA-4B68-8372-1731DFCB73AF}" srcId="{4DD21181-9AA1-4BD2-B803-9CD609456EB9}" destId="{4A7BE29C-F7D7-400A-B652-A115803647E0}" srcOrd="2" destOrd="0" parTransId="{8849E226-A4C7-49B2-9C6D-8406B94D6B69}" sibTransId="{2CB58441-45F7-46EF-A720-207D2267A80C}"/>
    <dgm:cxn modelId="{021C7398-546F-4E11-8E15-049EC833A172}" type="presOf" srcId="{70BD8577-14FA-4556-9B89-DF697780699D}" destId="{6E4EF1E5-A8ED-4041-9BB6-876BF8477AA6}" srcOrd="0" destOrd="0" presId="urn:microsoft.com/office/officeart/2005/8/layout/radial3"/>
    <dgm:cxn modelId="{D616193B-E909-4D63-B1A5-941763B5156B}" srcId="{4DD21181-9AA1-4BD2-B803-9CD609456EB9}" destId="{4DCC49B3-1807-482B-8811-400D1A770BED}" srcOrd="1" destOrd="0" parTransId="{7F98670F-FD10-45E1-AC2F-8340EB6912B9}" sibTransId="{B5DA9C0C-97A1-4BE8-B16A-8DA49AD39E20}"/>
    <dgm:cxn modelId="{1889AFBD-71AE-454C-B03C-D7A1F9AC5B99}" type="presOf" srcId="{4DD21181-9AA1-4BD2-B803-9CD609456EB9}" destId="{41D99C6A-DC2F-4F7B-AEFD-825198CAAA75}" srcOrd="0" destOrd="0" presId="urn:microsoft.com/office/officeart/2005/8/layout/radial3"/>
    <dgm:cxn modelId="{ED8F99EA-9968-4094-B5B1-88BA14944497}" srcId="{4DD21181-9AA1-4BD2-B803-9CD609456EB9}" destId="{13CE2E91-4D13-4FF5-B928-E4957FEF8665}" srcOrd="3" destOrd="0" parTransId="{01AB5E44-743D-42E2-A139-A8ADDCA74BFF}" sibTransId="{0D40EBAB-37BC-41D7-A0E7-4D6097124B66}"/>
    <dgm:cxn modelId="{3378E8D2-A186-434E-A4FE-551436808179}" srcId="{4DD21181-9AA1-4BD2-B803-9CD609456EB9}" destId="{70BD8577-14FA-4556-9B89-DF697780699D}" srcOrd="0" destOrd="0" parTransId="{C8AF5B1D-CB7D-4980-9C9A-77D1D55F25A5}" sibTransId="{A767D0EE-D2EF-4E36-A695-CAAF98E7266C}"/>
    <dgm:cxn modelId="{BD6A9385-418C-44F6-A9D1-11AFC6BB74E1}" type="presParOf" srcId="{7D004535-0872-4ADA-8761-56985ACE0C67}" destId="{0513D270-536A-49E2-B3A9-CC1AB16113BE}" srcOrd="0" destOrd="0" presId="urn:microsoft.com/office/officeart/2005/8/layout/radial3"/>
    <dgm:cxn modelId="{378D7D73-6BF5-4C0E-82B7-34A54672B22E}" type="presParOf" srcId="{0513D270-536A-49E2-B3A9-CC1AB16113BE}" destId="{41D99C6A-DC2F-4F7B-AEFD-825198CAAA75}" srcOrd="0" destOrd="0" presId="urn:microsoft.com/office/officeart/2005/8/layout/radial3"/>
    <dgm:cxn modelId="{FB79E7B1-DB71-422B-8478-9C71A8A0FE1A}" type="presParOf" srcId="{0513D270-536A-49E2-B3A9-CC1AB16113BE}" destId="{6E4EF1E5-A8ED-4041-9BB6-876BF8477AA6}" srcOrd="1" destOrd="0" presId="urn:microsoft.com/office/officeart/2005/8/layout/radial3"/>
    <dgm:cxn modelId="{83F25675-8BF9-4F94-B01D-0499099C2E4D}" type="presParOf" srcId="{0513D270-536A-49E2-B3A9-CC1AB16113BE}" destId="{9DBECB50-DB15-430C-ADDD-95090CBF5A68}" srcOrd="2" destOrd="0" presId="urn:microsoft.com/office/officeart/2005/8/layout/radial3"/>
    <dgm:cxn modelId="{5103687B-CFE3-4B56-8F35-91A301521E82}" type="presParOf" srcId="{0513D270-536A-49E2-B3A9-CC1AB16113BE}" destId="{219DB958-C803-4C38-BCC3-380FD281B585}" srcOrd="3" destOrd="0" presId="urn:microsoft.com/office/officeart/2005/8/layout/radial3"/>
    <dgm:cxn modelId="{BB1DC5D6-20C8-42BD-AA79-DCD711DCBBDD}" type="presParOf" srcId="{0513D270-536A-49E2-B3A9-CC1AB16113BE}" destId="{CDDE0A55-8B6C-4FA8-8F85-5750ECE01ED4}" srcOrd="4" destOrd="0" presId="urn:microsoft.com/office/officeart/2005/8/layout/radial3"/>
    <dgm:cxn modelId="{1D31E178-4499-455A-BACB-0EAD62D171B2}" type="presParOf" srcId="{0513D270-536A-49E2-B3A9-CC1AB16113BE}" destId="{B66401E5-4616-43B4-A95D-BA38317192A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CB596-1BF3-4D42-AFE0-03F183B28B5A}" type="doc">
      <dgm:prSet loTypeId="urn:microsoft.com/office/officeart/2005/8/layout/cycle4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20AA7FA9-DE74-4FEC-A192-D64D691BF924}">
      <dgm:prSet phldrT="[Text]" custT="1"/>
      <dgm:spPr/>
      <dgm:t>
        <a:bodyPr/>
        <a:lstStyle/>
        <a:p>
          <a:r>
            <a:rPr lang="tr-TR" sz="1800" b="1" dirty="0" smtClean="0"/>
            <a:t>Standart belirleme</a:t>
          </a:r>
          <a:endParaRPr lang="tr-TR" sz="1800" b="1" dirty="0"/>
        </a:p>
      </dgm:t>
    </dgm:pt>
    <dgm:pt modelId="{C91A864A-7488-4F58-B70C-BC2AC7C4D1B0}" type="parTrans" cxnId="{D429AA00-84F6-4801-98A1-90B1B0D39BB6}">
      <dgm:prSet/>
      <dgm:spPr/>
      <dgm:t>
        <a:bodyPr/>
        <a:lstStyle/>
        <a:p>
          <a:endParaRPr lang="tr-TR"/>
        </a:p>
      </dgm:t>
    </dgm:pt>
    <dgm:pt modelId="{A467FC02-D4DD-42EB-BB1E-2891180588F2}" type="sibTrans" cxnId="{D429AA00-84F6-4801-98A1-90B1B0D39BB6}">
      <dgm:prSet/>
      <dgm:spPr/>
      <dgm:t>
        <a:bodyPr/>
        <a:lstStyle/>
        <a:p>
          <a:endParaRPr lang="tr-TR"/>
        </a:p>
      </dgm:t>
    </dgm:pt>
    <dgm:pt modelId="{0E050E17-4AD9-4319-B38A-A6D500074FC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/>
            <a:t>Uluslararası Mevzuat</a:t>
          </a:r>
          <a:endParaRPr lang="tr-TR" sz="1200" b="1" dirty="0"/>
        </a:p>
      </dgm:t>
    </dgm:pt>
    <dgm:pt modelId="{1B48A155-94AE-4A37-A2FA-E896E2B0B572}" type="parTrans" cxnId="{F0E92563-830D-40AE-99A5-A639B8813F79}">
      <dgm:prSet/>
      <dgm:spPr/>
      <dgm:t>
        <a:bodyPr/>
        <a:lstStyle/>
        <a:p>
          <a:endParaRPr lang="tr-TR"/>
        </a:p>
      </dgm:t>
    </dgm:pt>
    <dgm:pt modelId="{C71B130C-125B-41C8-A3D0-61A4E8C9430D}" type="sibTrans" cxnId="{F0E92563-830D-40AE-99A5-A639B8813F79}">
      <dgm:prSet/>
      <dgm:spPr/>
      <dgm:t>
        <a:bodyPr/>
        <a:lstStyle/>
        <a:p>
          <a:endParaRPr lang="tr-TR"/>
        </a:p>
      </dgm:t>
    </dgm:pt>
    <dgm:pt modelId="{F81FFA45-987F-4E01-A5A7-92FF12E5D4D6}">
      <dgm:prSet phldrT="[Text]" custT="1"/>
      <dgm:spPr/>
      <dgm:t>
        <a:bodyPr/>
        <a:lstStyle/>
        <a:p>
          <a:r>
            <a:rPr lang="tr-TR" sz="1800" b="1" dirty="0" smtClean="0"/>
            <a:t>Kapasite geliştirme</a:t>
          </a:r>
          <a:endParaRPr lang="tr-TR" sz="1800" b="1" dirty="0"/>
        </a:p>
      </dgm:t>
    </dgm:pt>
    <dgm:pt modelId="{38A6BB62-EAFB-49B4-8F14-20EFD5982876}" type="parTrans" cxnId="{35686CDC-273C-4CA7-9CC1-0833F7D1AC2B}">
      <dgm:prSet/>
      <dgm:spPr/>
      <dgm:t>
        <a:bodyPr/>
        <a:lstStyle/>
        <a:p>
          <a:endParaRPr lang="tr-TR"/>
        </a:p>
      </dgm:t>
    </dgm:pt>
    <dgm:pt modelId="{77B3DA3F-34C4-4769-90EF-AA968EFF917D}" type="sibTrans" cxnId="{35686CDC-273C-4CA7-9CC1-0833F7D1AC2B}">
      <dgm:prSet/>
      <dgm:spPr/>
      <dgm:t>
        <a:bodyPr/>
        <a:lstStyle/>
        <a:p>
          <a:endParaRPr lang="tr-TR"/>
        </a:p>
      </dgm:t>
    </dgm:pt>
    <dgm:pt modelId="{67ED570D-8119-4B37-AECD-3FE59A1E918A}">
      <dgm:prSet phldrT="[Text]" custT="1"/>
      <dgm:spPr/>
      <dgm:t>
        <a:bodyPr/>
        <a:lstStyle/>
        <a:p>
          <a:r>
            <a:rPr lang="tr-TR" sz="1200" b="1" dirty="0" smtClean="0"/>
            <a:t>Eğitim standartları;</a:t>
          </a:r>
          <a:endParaRPr lang="tr-TR" sz="1200" b="1" dirty="0"/>
        </a:p>
      </dgm:t>
    </dgm:pt>
    <dgm:pt modelId="{1E50882B-1EFB-4555-935A-7F467E3B0164}" type="parTrans" cxnId="{7A9108C6-D7DE-478B-BD11-C557EC79FF89}">
      <dgm:prSet/>
      <dgm:spPr/>
      <dgm:t>
        <a:bodyPr/>
        <a:lstStyle/>
        <a:p>
          <a:endParaRPr lang="tr-TR"/>
        </a:p>
      </dgm:t>
    </dgm:pt>
    <dgm:pt modelId="{A78909AA-14D5-4DE3-959A-E0E5E109E3B0}" type="sibTrans" cxnId="{7A9108C6-D7DE-478B-BD11-C557EC79FF89}">
      <dgm:prSet/>
      <dgm:spPr/>
      <dgm:t>
        <a:bodyPr/>
        <a:lstStyle/>
        <a:p>
          <a:endParaRPr lang="tr-TR"/>
        </a:p>
      </dgm:t>
    </dgm:pt>
    <dgm:pt modelId="{07BAA740-274F-417B-9FF6-742A368F8944}">
      <dgm:prSet phldrT="[Text]" custT="1"/>
      <dgm:spPr/>
      <dgm:t>
        <a:bodyPr/>
        <a:lstStyle/>
        <a:p>
          <a:r>
            <a:rPr lang="tr-TR" sz="1800" b="1" dirty="0" smtClean="0"/>
            <a:t>Uluslararası işbirliği</a:t>
          </a:r>
          <a:endParaRPr lang="tr-TR" sz="1800" b="1" dirty="0"/>
        </a:p>
      </dgm:t>
    </dgm:pt>
    <dgm:pt modelId="{748C5446-E85C-42AE-8A4C-C34C087A11F4}" type="parTrans" cxnId="{4636953E-98A3-4F8E-B7E0-17D781B815B0}">
      <dgm:prSet/>
      <dgm:spPr/>
      <dgm:t>
        <a:bodyPr/>
        <a:lstStyle/>
        <a:p>
          <a:endParaRPr lang="tr-TR"/>
        </a:p>
      </dgm:t>
    </dgm:pt>
    <dgm:pt modelId="{85A004FA-1540-4A18-A0E4-EB8F73FF4BE0}" type="sibTrans" cxnId="{4636953E-98A3-4F8E-B7E0-17D781B815B0}">
      <dgm:prSet/>
      <dgm:spPr/>
      <dgm:t>
        <a:bodyPr/>
        <a:lstStyle/>
        <a:p>
          <a:endParaRPr lang="tr-TR"/>
        </a:p>
      </dgm:t>
    </dgm:pt>
    <dgm:pt modelId="{8C1BAB1C-1324-47E9-B139-25D7310039A1}">
      <dgm:prSet phldrT="[Text]" custT="1"/>
      <dgm:spPr/>
      <dgm:t>
        <a:bodyPr/>
        <a:lstStyle/>
        <a:p>
          <a:r>
            <a:rPr lang="tr-TR" sz="1200" b="1" dirty="0" smtClean="0"/>
            <a:t>UNESCO paydaşları </a:t>
          </a:r>
          <a:endParaRPr lang="tr-TR" sz="1200" b="1" dirty="0"/>
        </a:p>
      </dgm:t>
    </dgm:pt>
    <dgm:pt modelId="{D4164C68-DE2F-4BFF-B9A5-45B5808ACD1B}" type="parTrans" cxnId="{8BC0800B-3C66-456F-A289-B93E746236C8}">
      <dgm:prSet/>
      <dgm:spPr/>
      <dgm:t>
        <a:bodyPr/>
        <a:lstStyle/>
        <a:p>
          <a:endParaRPr lang="tr-TR"/>
        </a:p>
      </dgm:t>
    </dgm:pt>
    <dgm:pt modelId="{C40A7501-72F9-4364-AC56-F224690B0223}" type="sibTrans" cxnId="{8BC0800B-3C66-456F-A289-B93E746236C8}">
      <dgm:prSet/>
      <dgm:spPr/>
      <dgm:t>
        <a:bodyPr/>
        <a:lstStyle/>
        <a:p>
          <a:endParaRPr lang="tr-TR"/>
        </a:p>
      </dgm:t>
    </dgm:pt>
    <dgm:pt modelId="{9A2937B0-6971-43D4-A048-45048B01E238}">
      <dgm:prSet phldrT="[Text]" custT="1"/>
      <dgm:spPr/>
      <dgm:t>
        <a:bodyPr/>
        <a:lstStyle/>
        <a:p>
          <a:r>
            <a:rPr lang="tr-TR" sz="1700" b="1" dirty="0" smtClean="0"/>
            <a:t>Danışmanlık</a:t>
          </a:r>
          <a:endParaRPr lang="tr-TR" sz="1700" b="1" dirty="0"/>
        </a:p>
      </dgm:t>
    </dgm:pt>
    <dgm:pt modelId="{8849F056-D1B1-4F53-8873-E473A8A43D1E}" type="parTrans" cxnId="{6C0B07CB-C106-4419-9C11-79CBF2C0E6EA}">
      <dgm:prSet/>
      <dgm:spPr/>
      <dgm:t>
        <a:bodyPr/>
        <a:lstStyle/>
        <a:p>
          <a:endParaRPr lang="tr-TR"/>
        </a:p>
      </dgm:t>
    </dgm:pt>
    <dgm:pt modelId="{37562FA2-2605-46EE-B698-E71CF08B709E}" type="sibTrans" cxnId="{6C0B07CB-C106-4419-9C11-79CBF2C0E6EA}">
      <dgm:prSet/>
      <dgm:spPr/>
      <dgm:t>
        <a:bodyPr/>
        <a:lstStyle/>
        <a:p>
          <a:endParaRPr lang="tr-TR"/>
        </a:p>
      </dgm:t>
    </dgm:pt>
    <dgm:pt modelId="{2508CA98-D32C-44F5-BA58-BB2CBA59A373}">
      <dgm:prSet phldrT="[Text]" custT="1"/>
      <dgm:spPr/>
      <dgm:t>
        <a:bodyPr/>
        <a:lstStyle/>
        <a:p>
          <a:r>
            <a:rPr lang="tr-TR" sz="1200" b="1" smtClean="0"/>
            <a:t>Bilgi üretimi ve paylaşımı</a:t>
          </a:r>
          <a:endParaRPr lang="tr-TR" sz="1200" b="1" dirty="0"/>
        </a:p>
      </dgm:t>
    </dgm:pt>
    <dgm:pt modelId="{4E0C9C66-FE60-4737-818D-77075306B5FB}" type="parTrans" cxnId="{7926B579-4B46-4FD7-A753-5600DCAC9B45}">
      <dgm:prSet/>
      <dgm:spPr/>
      <dgm:t>
        <a:bodyPr/>
        <a:lstStyle/>
        <a:p>
          <a:endParaRPr lang="tr-TR"/>
        </a:p>
      </dgm:t>
    </dgm:pt>
    <dgm:pt modelId="{9D8ABD2E-02C3-4E9B-BFE3-D67217426A18}" type="sibTrans" cxnId="{7926B579-4B46-4FD7-A753-5600DCAC9B45}">
      <dgm:prSet/>
      <dgm:spPr/>
      <dgm:t>
        <a:bodyPr/>
        <a:lstStyle/>
        <a:p>
          <a:endParaRPr lang="tr-TR"/>
        </a:p>
      </dgm:t>
    </dgm:pt>
    <dgm:pt modelId="{85D8830E-F9E3-4523-AC3A-7994844A5EC2}">
      <dgm:prSet phldrT="[Text]" custT="1"/>
      <dgm:spPr/>
      <dgm:t>
        <a:bodyPr/>
        <a:lstStyle/>
        <a:p>
          <a:r>
            <a:rPr lang="tr-TR" sz="1200" b="1" dirty="0" smtClean="0"/>
            <a:t>Sivil toplum</a:t>
          </a:r>
          <a:endParaRPr lang="tr-TR" sz="1200" b="1" dirty="0"/>
        </a:p>
      </dgm:t>
    </dgm:pt>
    <dgm:pt modelId="{9C8F1461-7169-4B95-B8C2-E9DEA988D3C2}" type="parTrans" cxnId="{92B3AD3B-744B-4698-9815-9D276A759F8E}">
      <dgm:prSet/>
      <dgm:spPr/>
      <dgm:t>
        <a:bodyPr/>
        <a:lstStyle/>
        <a:p>
          <a:endParaRPr lang="tr-TR"/>
        </a:p>
      </dgm:t>
    </dgm:pt>
    <dgm:pt modelId="{87265200-07F1-4A7D-BC4E-CA7FFE39D977}" type="sibTrans" cxnId="{92B3AD3B-744B-4698-9815-9D276A759F8E}">
      <dgm:prSet/>
      <dgm:spPr/>
      <dgm:t>
        <a:bodyPr/>
        <a:lstStyle/>
        <a:p>
          <a:endParaRPr lang="tr-TR"/>
        </a:p>
      </dgm:t>
    </dgm:pt>
    <dgm:pt modelId="{65337DB7-E40E-45D3-A43B-7340AE5677C7}">
      <dgm:prSet phldrT="[Text]" custT="1"/>
      <dgm:spPr/>
      <dgm:t>
        <a:bodyPr/>
        <a:lstStyle/>
        <a:p>
          <a:r>
            <a:rPr lang="tr-TR" sz="1200" b="1" dirty="0" smtClean="0"/>
            <a:t>Özel sektör</a:t>
          </a:r>
          <a:endParaRPr lang="tr-TR" sz="1200" b="1" dirty="0"/>
        </a:p>
      </dgm:t>
    </dgm:pt>
    <dgm:pt modelId="{D61AA902-7F2D-4868-AE9D-8C4CC4794D9F}" type="parTrans" cxnId="{0CF9F1AC-E30A-45B8-9094-59CF9BC42EF9}">
      <dgm:prSet/>
      <dgm:spPr/>
      <dgm:t>
        <a:bodyPr/>
        <a:lstStyle/>
        <a:p>
          <a:endParaRPr lang="tr-TR"/>
        </a:p>
      </dgm:t>
    </dgm:pt>
    <dgm:pt modelId="{36B56A04-4EEF-43A0-A9A0-68122D34A13B}" type="sibTrans" cxnId="{0CF9F1AC-E30A-45B8-9094-59CF9BC42EF9}">
      <dgm:prSet/>
      <dgm:spPr/>
      <dgm:t>
        <a:bodyPr/>
        <a:lstStyle/>
        <a:p>
          <a:endParaRPr lang="tr-TR"/>
        </a:p>
      </dgm:t>
    </dgm:pt>
    <dgm:pt modelId="{CFED9706-4877-4743-9590-69AB2BAAEA1E}">
      <dgm:prSet phldrT="[Text]" custT="1"/>
      <dgm:spPr/>
      <dgm:t>
        <a:bodyPr/>
        <a:lstStyle/>
        <a:p>
          <a:r>
            <a:rPr lang="tr-TR" sz="1200" dirty="0" smtClean="0"/>
            <a:t>ağları</a:t>
          </a:r>
          <a:endParaRPr lang="tr-TR" sz="1200" dirty="0"/>
        </a:p>
      </dgm:t>
    </dgm:pt>
    <dgm:pt modelId="{C2A78333-0EE9-425D-B4FE-392733F644A3}" type="parTrans" cxnId="{199E4B81-9CC1-47D6-ABE5-CFA87784F570}">
      <dgm:prSet/>
      <dgm:spPr/>
      <dgm:t>
        <a:bodyPr/>
        <a:lstStyle/>
        <a:p>
          <a:endParaRPr lang="tr-TR"/>
        </a:p>
      </dgm:t>
    </dgm:pt>
    <dgm:pt modelId="{B7285273-25C4-4DF1-9A78-04CCBE08201F}" type="sibTrans" cxnId="{199E4B81-9CC1-47D6-ABE5-CFA87784F570}">
      <dgm:prSet/>
      <dgm:spPr/>
      <dgm:t>
        <a:bodyPr/>
        <a:lstStyle/>
        <a:p>
          <a:endParaRPr lang="tr-TR"/>
        </a:p>
      </dgm:t>
    </dgm:pt>
    <dgm:pt modelId="{37363A01-5A49-4DAF-A6C6-73427F54DF9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/>
            <a:t>Programlar</a:t>
          </a:r>
          <a:endParaRPr lang="tr-TR" sz="1200" b="1" dirty="0"/>
        </a:p>
      </dgm:t>
    </dgm:pt>
    <dgm:pt modelId="{85F1D552-1E98-4D7A-A49F-BC7664AEAA94}" type="parTrans" cxnId="{99B6FBB5-D2B5-4A54-8DC7-EF828987C8FF}">
      <dgm:prSet/>
      <dgm:spPr/>
      <dgm:t>
        <a:bodyPr/>
        <a:lstStyle/>
        <a:p>
          <a:endParaRPr lang="tr-TR"/>
        </a:p>
      </dgm:t>
    </dgm:pt>
    <dgm:pt modelId="{9D4A745D-2E0F-4C6C-B75A-81C3EF509A19}" type="sibTrans" cxnId="{99B6FBB5-D2B5-4A54-8DC7-EF828987C8FF}">
      <dgm:prSet/>
      <dgm:spPr/>
      <dgm:t>
        <a:bodyPr/>
        <a:lstStyle/>
        <a:p>
          <a:endParaRPr lang="tr-TR"/>
        </a:p>
      </dgm:t>
    </dgm:pt>
    <dgm:pt modelId="{B0045566-F801-4110-87DA-B89FCACEC9C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/>
            <a:t>Konferanslar</a:t>
          </a:r>
          <a:endParaRPr lang="tr-TR" sz="1200" b="1" dirty="0"/>
        </a:p>
      </dgm:t>
    </dgm:pt>
    <dgm:pt modelId="{436AAEE5-D2E7-4BCA-A7BC-EF5C68BD19D0}" type="parTrans" cxnId="{72B9B4BC-C215-4EC5-8134-FECB77ACB539}">
      <dgm:prSet/>
      <dgm:spPr/>
      <dgm:t>
        <a:bodyPr/>
        <a:lstStyle/>
        <a:p>
          <a:endParaRPr lang="tr-TR"/>
        </a:p>
      </dgm:t>
    </dgm:pt>
    <dgm:pt modelId="{813AC1CA-1E09-4218-9A30-4BFB6C7F9CC2}" type="sibTrans" cxnId="{72B9B4BC-C215-4EC5-8134-FECB77ACB539}">
      <dgm:prSet/>
      <dgm:spPr/>
      <dgm:t>
        <a:bodyPr/>
        <a:lstStyle/>
        <a:p>
          <a:endParaRPr lang="tr-TR"/>
        </a:p>
      </dgm:t>
    </dgm:pt>
    <dgm:pt modelId="{B06AB7C6-319B-4589-915F-D54D44F0C40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/>
            <a:t>Çok disiplinli çalışma ve bilgi paylaşımı</a:t>
          </a:r>
          <a:endParaRPr lang="tr-TR" sz="1200" b="1" dirty="0"/>
        </a:p>
      </dgm:t>
    </dgm:pt>
    <dgm:pt modelId="{4B355EDB-D412-4CB1-8C78-151B7587B48E}" type="parTrans" cxnId="{C9B4DD7A-318F-4770-9753-9A45E50FFB41}">
      <dgm:prSet/>
      <dgm:spPr/>
      <dgm:t>
        <a:bodyPr/>
        <a:lstStyle/>
        <a:p>
          <a:endParaRPr lang="tr-TR"/>
        </a:p>
      </dgm:t>
    </dgm:pt>
    <dgm:pt modelId="{CD9B19D0-AEF5-409B-9601-D4679FD46963}" type="sibTrans" cxnId="{C9B4DD7A-318F-4770-9753-9A45E50FFB41}">
      <dgm:prSet/>
      <dgm:spPr/>
      <dgm:t>
        <a:bodyPr/>
        <a:lstStyle/>
        <a:p>
          <a:endParaRPr lang="tr-TR"/>
        </a:p>
      </dgm:t>
    </dgm:pt>
    <dgm:pt modelId="{CFCCC895-4682-4E3C-A9A0-0D557F6EA653}">
      <dgm:prSet phldrT="[Text]" custT="1"/>
      <dgm:spPr/>
      <dgm:t>
        <a:bodyPr/>
        <a:lstStyle/>
        <a:p>
          <a:r>
            <a:rPr lang="tr-TR" sz="1200" dirty="0" smtClean="0"/>
            <a:t>materyalleri </a:t>
          </a:r>
          <a:endParaRPr lang="tr-TR" sz="1200" dirty="0"/>
        </a:p>
      </dgm:t>
    </dgm:pt>
    <dgm:pt modelId="{904A73A5-9C16-4097-84CC-B0548578EEE9}" type="sibTrans" cxnId="{3066AC9C-5269-48B6-A7A9-8107FED2C599}">
      <dgm:prSet/>
      <dgm:spPr/>
      <dgm:t>
        <a:bodyPr/>
        <a:lstStyle/>
        <a:p>
          <a:endParaRPr lang="tr-TR"/>
        </a:p>
      </dgm:t>
    </dgm:pt>
    <dgm:pt modelId="{5169737F-C483-4650-BB63-6ABE3287124F}" type="parTrans" cxnId="{3066AC9C-5269-48B6-A7A9-8107FED2C599}">
      <dgm:prSet/>
      <dgm:spPr/>
      <dgm:t>
        <a:bodyPr/>
        <a:lstStyle/>
        <a:p>
          <a:endParaRPr lang="tr-TR"/>
        </a:p>
      </dgm:t>
    </dgm:pt>
    <dgm:pt modelId="{39E52639-37A2-4EA2-ADA7-48085E7A35B9}">
      <dgm:prSet custT="1"/>
      <dgm:spPr/>
      <dgm:t>
        <a:bodyPr/>
        <a:lstStyle/>
        <a:p>
          <a:r>
            <a:rPr lang="tr-TR" sz="1200" b="1" dirty="0" smtClean="0"/>
            <a:t>Araştırma ağları</a:t>
          </a:r>
        </a:p>
      </dgm:t>
    </dgm:pt>
    <dgm:pt modelId="{FBD57FA8-4A5E-4817-B326-A70B23A1A0C4}" type="parTrans" cxnId="{4B7E947A-B8CE-4DE0-AE7A-3B6F63FAA812}">
      <dgm:prSet/>
      <dgm:spPr/>
      <dgm:t>
        <a:bodyPr/>
        <a:lstStyle/>
        <a:p>
          <a:endParaRPr lang="tr-TR"/>
        </a:p>
      </dgm:t>
    </dgm:pt>
    <dgm:pt modelId="{A5D4DDBB-78A8-44DD-9E35-401E736525DC}" type="sibTrans" cxnId="{4B7E947A-B8CE-4DE0-AE7A-3B6F63FAA812}">
      <dgm:prSet/>
      <dgm:spPr/>
      <dgm:t>
        <a:bodyPr/>
        <a:lstStyle/>
        <a:p>
          <a:endParaRPr lang="tr-TR"/>
        </a:p>
      </dgm:t>
    </dgm:pt>
    <dgm:pt modelId="{96556E63-51B1-4F1D-BEBB-F8E9D6F7DC00}">
      <dgm:prSet custT="1"/>
      <dgm:spPr/>
      <dgm:t>
        <a:bodyPr/>
        <a:lstStyle/>
        <a:p>
          <a:r>
            <a:rPr lang="tr-TR" sz="1200" b="1" dirty="0" smtClean="0"/>
            <a:t>Çözüm yaratma kılavuz belgeler</a:t>
          </a:r>
        </a:p>
      </dgm:t>
    </dgm:pt>
    <dgm:pt modelId="{D646E4AB-AA94-4D91-8EEA-9B735FFE759C}" type="parTrans" cxnId="{90299D7C-6DEA-48F9-B78B-27E25D67B7BC}">
      <dgm:prSet/>
      <dgm:spPr/>
      <dgm:t>
        <a:bodyPr/>
        <a:lstStyle/>
        <a:p>
          <a:endParaRPr lang="tr-TR"/>
        </a:p>
      </dgm:t>
    </dgm:pt>
    <dgm:pt modelId="{2E62A731-4248-4827-86BF-366CA3819914}" type="sibTrans" cxnId="{90299D7C-6DEA-48F9-B78B-27E25D67B7BC}">
      <dgm:prSet/>
      <dgm:spPr/>
      <dgm:t>
        <a:bodyPr/>
        <a:lstStyle/>
        <a:p>
          <a:endParaRPr lang="tr-TR"/>
        </a:p>
      </dgm:t>
    </dgm:pt>
    <dgm:pt modelId="{406AF976-7346-49A7-A80C-F12D3A8B4549}">
      <dgm:prSet phldrT="[Text]" custT="1"/>
      <dgm:spPr/>
      <dgm:t>
        <a:bodyPr/>
        <a:lstStyle/>
        <a:p>
          <a:r>
            <a:rPr lang="tr-TR" sz="1200" dirty="0" smtClean="0"/>
            <a:t>programları</a:t>
          </a:r>
          <a:endParaRPr lang="tr-TR" sz="1200" dirty="0"/>
        </a:p>
      </dgm:t>
    </dgm:pt>
    <dgm:pt modelId="{E24328C0-2A5F-4437-BDF0-B195AD0B9B5C}" type="parTrans" cxnId="{7FB90224-0404-4ED6-BCE7-2EB1B5186E50}">
      <dgm:prSet/>
      <dgm:spPr/>
      <dgm:t>
        <a:bodyPr/>
        <a:lstStyle/>
        <a:p>
          <a:endParaRPr lang="tr-TR"/>
        </a:p>
      </dgm:t>
    </dgm:pt>
    <dgm:pt modelId="{4BD451E7-5481-4C1C-8470-37F734DFF83B}" type="sibTrans" cxnId="{7FB90224-0404-4ED6-BCE7-2EB1B5186E50}">
      <dgm:prSet/>
      <dgm:spPr/>
      <dgm:t>
        <a:bodyPr/>
        <a:lstStyle/>
        <a:p>
          <a:endParaRPr lang="tr-TR"/>
        </a:p>
      </dgm:t>
    </dgm:pt>
    <dgm:pt modelId="{DB82B2F1-AA9E-495A-A201-EB9B2B026C5D}" type="pres">
      <dgm:prSet presAssocID="{DC6CB596-1BF3-4D42-AFE0-03F183B28B5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E76326-A02C-4EFC-97C1-DD7F7F9FA19D}" type="pres">
      <dgm:prSet presAssocID="{DC6CB596-1BF3-4D42-AFE0-03F183B28B5A}" presName="children" presStyleCnt="0"/>
      <dgm:spPr/>
      <dgm:t>
        <a:bodyPr/>
        <a:lstStyle/>
        <a:p>
          <a:endParaRPr lang="tr-TR"/>
        </a:p>
      </dgm:t>
    </dgm:pt>
    <dgm:pt modelId="{78726613-359B-4807-B935-447D36F1DF0B}" type="pres">
      <dgm:prSet presAssocID="{DC6CB596-1BF3-4D42-AFE0-03F183B28B5A}" presName="child1group" presStyleCnt="0"/>
      <dgm:spPr/>
      <dgm:t>
        <a:bodyPr/>
        <a:lstStyle/>
        <a:p>
          <a:endParaRPr lang="tr-TR"/>
        </a:p>
      </dgm:t>
    </dgm:pt>
    <dgm:pt modelId="{BD86958E-A069-40F4-9F40-0A021F4E20B7}" type="pres">
      <dgm:prSet presAssocID="{DC6CB596-1BF3-4D42-AFE0-03F183B28B5A}" presName="child1" presStyleLbl="bgAcc1" presStyleIdx="0" presStyleCnt="4" custScaleX="121038" custLinFactNeighborX="-21075" custLinFactNeighborY="1341"/>
      <dgm:spPr/>
      <dgm:t>
        <a:bodyPr/>
        <a:lstStyle/>
        <a:p>
          <a:endParaRPr lang="tr-TR"/>
        </a:p>
      </dgm:t>
    </dgm:pt>
    <dgm:pt modelId="{CAA1361E-1722-4273-A216-E29237404A0A}" type="pres">
      <dgm:prSet presAssocID="{DC6CB596-1BF3-4D42-AFE0-03F183B28B5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A7AB4B-B768-4A03-9FC7-B25765484A9A}" type="pres">
      <dgm:prSet presAssocID="{DC6CB596-1BF3-4D42-AFE0-03F183B28B5A}" presName="child2group" presStyleCnt="0"/>
      <dgm:spPr/>
      <dgm:t>
        <a:bodyPr/>
        <a:lstStyle/>
        <a:p>
          <a:endParaRPr lang="tr-TR"/>
        </a:p>
      </dgm:t>
    </dgm:pt>
    <dgm:pt modelId="{51240F32-6C00-4F8F-9DAA-9B70A16B89B1}" type="pres">
      <dgm:prSet presAssocID="{DC6CB596-1BF3-4D42-AFE0-03F183B28B5A}" presName="child2" presStyleLbl="bgAcc1" presStyleIdx="1" presStyleCnt="4" custLinFactNeighborX="20159"/>
      <dgm:spPr/>
      <dgm:t>
        <a:bodyPr/>
        <a:lstStyle/>
        <a:p>
          <a:endParaRPr lang="tr-TR"/>
        </a:p>
      </dgm:t>
    </dgm:pt>
    <dgm:pt modelId="{59DA5241-0397-4D82-8162-49A9DCBD9164}" type="pres">
      <dgm:prSet presAssocID="{DC6CB596-1BF3-4D42-AFE0-03F183B28B5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A4FA1C-185E-4F9B-A12D-3B403ABDF55F}" type="pres">
      <dgm:prSet presAssocID="{DC6CB596-1BF3-4D42-AFE0-03F183B28B5A}" presName="child3group" presStyleCnt="0"/>
      <dgm:spPr/>
      <dgm:t>
        <a:bodyPr/>
        <a:lstStyle/>
        <a:p>
          <a:endParaRPr lang="tr-TR"/>
        </a:p>
      </dgm:t>
    </dgm:pt>
    <dgm:pt modelId="{06DAE0A5-445C-46EE-ABE3-5C994AC99596}" type="pres">
      <dgm:prSet presAssocID="{DC6CB596-1BF3-4D42-AFE0-03F183B28B5A}" presName="child3" presStyleLbl="bgAcc1" presStyleIdx="2" presStyleCnt="4" custScaleX="109210" custLinFactNeighborX="20554"/>
      <dgm:spPr/>
      <dgm:t>
        <a:bodyPr/>
        <a:lstStyle/>
        <a:p>
          <a:endParaRPr lang="tr-TR"/>
        </a:p>
      </dgm:t>
    </dgm:pt>
    <dgm:pt modelId="{D01ED23D-1CE2-435E-8FD1-2EE0108A8245}" type="pres">
      <dgm:prSet presAssocID="{DC6CB596-1BF3-4D42-AFE0-03F183B28B5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26B06-7850-484C-A159-9E6A9E7F0752}" type="pres">
      <dgm:prSet presAssocID="{DC6CB596-1BF3-4D42-AFE0-03F183B28B5A}" presName="child4group" presStyleCnt="0"/>
      <dgm:spPr/>
      <dgm:t>
        <a:bodyPr/>
        <a:lstStyle/>
        <a:p>
          <a:endParaRPr lang="tr-TR"/>
        </a:p>
      </dgm:t>
    </dgm:pt>
    <dgm:pt modelId="{23B74BCB-A421-4C2C-A60D-3011913744B9}" type="pres">
      <dgm:prSet presAssocID="{DC6CB596-1BF3-4D42-AFE0-03F183B28B5A}" presName="child4" presStyleLbl="bgAcc1" presStyleIdx="3" presStyleCnt="4" custLinFactNeighborX="-31226"/>
      <dgm:spPr/>
      <dgm:t>
        <a:bodyPr/>
        <a:lstStyle/>
        <a:p>
          <a:endParaRPr lang="tr-TR"/>
        </a:p>
      </dgm:t>
    </dgm:pt>
    <dgm:pt modelId="{7DD8E395-D185-4419-8DE5-277BB82ECF01}" type="pres">
      <dgm:prSet presAssocID="{DC6CB596-1BF3-4D42-AFE0-03F183B28B5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C2473E-F742-4A80-A03C-AFC0261AF8D7}" type="pres">
      <dgm:prSet presAssocID="{DC6CB596-1BF3-4D42-AFE0-03F183B28B5A}" presName="childPlaceholder" presStyleCnt="0"/>
      <dgm:spPr/>
      <dgm:t>
        <a:bodyPr/>
        <a:lstStyle/>
        <a:p>
          <a:endParaRPr lang="tr-TR"/>
        </a:p>
      </dgm:t>
    </dgm:pt>
    <dgm:pt modelId="{6270A814-694E-475B-A34E-365B7C2F5006}" type="pres">
      <dgm:prSet presAssocID="{DC6CB596-1BF3-4D42-AFE0-03F183B28B5A}" presName="circle" presStyleCnt="0"/>
      <dgm:spPr/>
      <dgm:t>
        <a:bodyPr/>
        <a:lstStyle/>
        <a:p>
          <a:endParaRPr lang="tr-TR"/>
        </a:p>
      </dgm:t>
    </dgm:pt>
    <dgm:pt modelId="{370298E5-EF77-4C55-B830-F4E2E196AE92}" type="pres">
      <dgm:prSet presAssocID="{DC6CB596-1BF3-4D42-AFE0-03F183B28B5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A66694-1134-42CD-9B04-D791E59072DF}" type="pres">
      <dgm:prSet presAssocID="{DC6CB596-1BF3-4D42-AFE0-03F183B28B5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B936C0-4B3F-4224-8C94-4FB4A05B0E3B}" type="pres">
      <dgm:prSet presAssocID="{DC6CB596-1BF3-4D42-AFE0-03F183B28B5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3553BB-1908-4077-8548-D00124B3B691}" type="pres">
      <dgm:prSet presAssocID="{DC6CB596-1BF3-4D42-AFE0-03F183B28B5A}" presName="quadrant4" presStyleLbl="node1" presStyleIdx="3" presStyleCnt="4" custScaleX="9902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58C550-69F6-4025-92F0-D080ADA0DF72}" type="pres">
      <dgm:prSet presAssocID="{DC6CB596-1BF3-4D42-AFE0-03F183B28B5A}" presName="quadrantPlaceholder" presStyleCnt="0"/>
      <dgm:spPr/>
      <dgm:t>
        <a:bodyPr/>
        <a:lstStyle/>
        <a:p>
          <a:endParaRPr lang="tr-TR"/>
        </a:p>
      </dgm:t>
    </dgm:pt>
    <dgm:pt modelId="{2AB18824-F122-4023-B380-FE523CFD8196}" type="pres">
      <dgm:prSet presAssocID="{DC6CB596-1BF3-4D42-AFE0-03F183B28B5A}" presName="center1" presStyleLbl="fgShp" presStyleIdx="0" presStyleCnt="2"/>
      <dgm:spPr/>
      <dgm:t>
        <a:bodyPr/>
        <a:lstStyle/>
        <a:p>
          <a:endParaRPr lang="tr-TR"/>
        </a:p>
      </dgm:t>
    </dgm:pt>
    <dgm:pt modelId="{12DB5F3A-5DD7-4593-8902-14966213B68F}" type="pres">
      <dgm:prSet presAssocID="{DC6CB596-1BF3-4D42-AFE0-03F183B28B5A}" presName="center2" presStyleLbl="fgShp" presStyleIdx="1" presStyleCnt="2"/>
      <dgm:spPr/>
      <dgm:t>
        <a:bodyPr/>
        <a:lstStyle/>
        <a:p>
          <a:endParaRPr lang="tr-TR"/>
        </a:p>
      </dgm:t>
    </dgm:pt>
  </dgm:ptLst>
  <dgm:cxnLst>
    <dgm:cxn modelId="{6902734D-7E04-42D3-A87A-2C820FD4F593}" type="presOf" srcId="{B0045566-F801-4110-87DA-B89FCACEC9C5}" destId="{BD86958E-A069-40F4-9F40-0A021F4E20B7}" srcOrd="0" destOrd="2" presId="urn:microsoft.com/office/officeart/2005/8/layout/cycle4"/>
    <dgm:cxn modelId="{68E8DACE-9C71-4D01-85D8-7E73A3EFDE1E}" type="presOf" srcId="{37363A01-5A49-4DAF-A6C6-73427F54DF96}" destId="{CAA1361E-1722-4273-A216-E29237404A0A}" srcOrd="1" destOrd="1" presId="urn:microsoft.com/office/officeart/2005/8/layout/cycle4"/>
    <dgm:cxn modelId="{C9B4DD7A-318F-4770-9753-9A45E50FFB41}" srcId="{20AA7FA9-DE74-4FEC-A192-D64D691BF924}" destId="{B06AB7C6-319B-4589-915F-D54D44F0C407}" srcOrd="3" destOrd="0" parTransId="{4B355EDB-D412-4CB1-8C78-151B7587B48E}" sibTransId="{CD9B19D0-AEF5-409B-9601-D4679FD46963}"/>
    <dgm:cxn modelId="{0D7304EE-049B-43E6-9652-FA3C72CD49D2}" type="presOf" srcId="{8C1BAB1C-1324-47E9-B139-25D7310039A1}" destId="{D01ED23D-1CE2-435E-8FD1-2EE0108A8245}" srcOrd="1" destOrd="0" presId="urn:microsoft.com/office/officeart/2005/8/layout/cycle4"/>
    <dgm:cxn modelId="{B69510A1-613B-4008-9008-CBE1416A6CEE}" type="presOf" srcId="{65337DB7-E40E-45D3-A43B-7340AE5677C7}" destId="{D01ED23D-1CE2-435E-8FD1-2EE0108A8245}" srcOrd="1" destOrd="2" presId="urn:microsoft.com/office/officeart/2005/8/layout/cycle4"/>
    <dgm:cxn modelId="{2E6CE6FC-A060-4414-8A20-E7FB61B91C37}" type="presOf" srcId="{0E050E17-4AD9-4319-B38A-A6D500074FC6}" destId="{CAA1361E-1722-4273-A216-E29237404A0A}" srcOrd="1" destOrd="0" presId="urn:microsoft.com/office/officeart/2005/8/layout/cycle4"/>
    <dgm:cxn modelId="{4636953E-98A3-4F8E-B7E0-17D781B815B0}" srcId="{DC6CB596-1BF3-4D42-AFE0-03F183B28B5A}" destId="{07BAA740-274F-417B-9FF6-742A368F8944}" srcOrd="2" destOrd="0" parTransId="{748C5446-E85C-42AE-8A4C-C34C087A11F4}" sibTransId="{85A004FA-1540-4A18-A0E4-EB8F73FF4BE0}"/>
    <dgm:cxn modelId="{6B66A552-4DF8-4EFE-AF0B-CEB664386852}" type="presOf" srcId="{406AF976-7346-49A7-A80C-F12D3A8B4549}" destId="{59DA5241-0397-4D82-8162-49A9DCBD9164}" srcOrd="1" destOrd="1" presId="urn:microsoft.com/office/officeart/2005/8/layout/cycle4"/>
    <dgm:cxn modelId="{0687623E-AC44-4C81-A733-491BF52A4EF4}" type="presOf" srcId="{9A2937B0-6971-43D4-A048-45048B01E238}" destId="{513553BB-1908-4077-8548-D00124B3B691}" srcOrd="0" destOrd="0" presId="urn:microsoft.com/office/officeart/2005/8/layout/cycle4"/>
    <dgm:cxn modelId="{8EBBDD0C-0832-4B26-8F77-F764850AD15F}" type="presOf" srcId="{37363A01-5A49-4DAF-A6C6-73427F54DF96}" destId="{BD86958E-A069-40F4-9F40-0A021F4E20B7}" srcOrd="0" destOrd="1" presId="urn:microsoft.com/office/officeart/2005/8/layout/cycle4"/>
    <dgm:cxn modelId="{0CF9F1AC-E30A-45B8-9094-59CF9BC42EF9}" srcId="{07BAA740-274F-417B-9FF6-742A368F8944}" destId="{65337DB7-E40E-45D3-A43B-7340AE5677C7}" srcOrd="2" destOrd="0" parTransId="{D61AA902-7F2D-4868-AE9D-8C4CC4794D9F}" sibTransId="{36B56A04-4EEF-43A0-A9A0-68122D34A13B}"/>
    <dgm:cxn modelId="{9EE2451E-2AA1-49D7-A2D9-67781427A598}" type="presOf" srcId="{96556E63-51B1-4F1D-BEBB-F8E9D6F7DC00}" destId="{7DD8E395-D185-4419-8DE5-277BB82ECF01}" srcOrd="1" destOrd="2" presId="urn:microsoft.com/office/officeart/2005/8/layout/cycle4"/>
    <dgm:cxn modelId="{2990164B-7D09-4735-8FD0-F628FB0433B6}" type="presOf" srcId="{67ED570D-8119-4B37-AECD-3FE59A1E918A}" destId="{51240F32-6C00-4F8F-9DAA-9B70A16B89B1}" srcOrd="0" destOrd="0" presId="urn:microsoft.com/office/officeart/2005/8/layout/cycle4"/>
    <dgm:cxn modelId="{72B9B4BC-C215-4EC5-8134-FECB77ACB539}" srcId="{20AA7FA9-DE74-4FEC-A192-D64D691BF924}" destId="{B0045566-F801-4110-87DA-B89FCACEC9C5}" srcOrd="2" destOrd="0" parTransId="{436AAEE5-D2E7-4BCA-A7BC-EF5C68BD19D0}" sibTransId="{813AC1CA-1E09-4218-9A30-4BFB6C7F9CC2}"/>
    <dgm:cxn modelId="{DDF89B6B-CF4F-4183-A09C-422539FE199B}" type="presOf" srcId="{CFED9706-4877-4743-9590-69AB2BAAEA1E}" destId="{51240F32-6C00-4F8F-9DAA-9B70A16B89B1}" srcOrd="0" destOrd="3" presId="urn:microsoft.com/office/officeart/2005/8/layout/cycle4"/>
    <dgm:cxn modelId="{7FB90224-0404-4ED6-BCE7-2EB1B5186E50}" srcId="{67ED570D-8119-4B37-AECD-3FE59A1E918A}" destId="{406AF976-7346-49A7-A80C-F12D3A8B4549}" srcOrd="0" destOrd="0" parTransId="{E24328C0-2A5F-4437-BDF0-B195AD0B9B5C}" sibTransId="{4BD451E7-5481-4C1C-8470-37F734DFF83B}"/>
    <dgm:cxn modelId="{6991DCF4-BC6A-420D-B613-227C9CB55B6B}" type="presOf" srcId="{65337DB7-E40E-45D3-A43B-7340AE5677C7}" destId="{06DAE0A5-445C-46EE-ABE3-5C994AC99596}" srcOrd="0" destOrd="2" presId="urn:microsoft.com/office/officeart/2005/8/layout/cycle4"/>
    <dgm:cxn modelId="{3066AC9C-5269-48B6-A7A9-8107FED2C599}" srcId="{67ED570D-8119-4B37-AECD-3FE59A1E918A}" destId="{CFCCC895-4682-4E3C-A9A0-0D557F6EA653}" srcOrd="1" destOrd="0" parTransId="{5169737F-C483-4650-BB63-6ABE3287124F}" sibTransId="{904A73A5-9C16-4097-84CC-B0548578EEE9}"/>
    <dgm:cxn modelId="{4B7E947A-B8CE-4DE0-AE7A-3B6F63FAA812}" srcId="{9A2937B0-6971-43D4-A048-45048B01E238}" destId="{39E52639-37A2-4EA2-ADA7-48085E7A35B9}" srcOrd="1" destOrd="0" parTransId="{FBD57FA8-4A5E-4817-B326-A70B23A1A0C4}" sibTransId="{A5D4DDBB-78A8-44DD-9E35-401E736525DC}"/>
    <dgm:cxn modelId="{AC19E1E5-E1CF-4740-B265-5D0B951A98F9}" type="presOf" srcId="{8C1BAB1C-1324-47E9-B139-25D7310039A1}" destId="{06DAE0A5-445C-46EE-ABE3-5C994AC99596}" srcOrd="0" destOrd="0" presId="urn:microsoft.com/office/officeart/2005/8/layout/cycle4"/>
    <dgm:cxn modelId="{B6A1F070-4C08-482A-AF14-1BCDAE2409E7}" type="presOf" srcId="{39E52639-37A2-4EA2-ADA7-48085E7A35B9}" destId="{23B74BCB-A421-4C2C-A60D-3011913744B9}" srcOrd="0" destOrd="1" presId="urn:microsoft.com/office/officeart/2005/8/layout/cycle4"/>
    <dgm:cxn modelId="{4C25BEA7-DB70-40C8-A479-49625E3CB142}" type="presOf" srcId="{DC6CB596-1BF3-4D42-AFE0-03F183B28B5A}" destId="{DB82B2F1-AA9E-495A-A201-EB9B2B026C5D}" srcOrd="0" destOrd="0" presId="urn:microsoft.com/office/officeart/2005/8/layout/cycle4"/>
    <dgm:cxn modelId="{F0E92563-830D-40AE-99A5-A639B8813F79}" srcId="{20AA7FA9-DE74-4FEC-A192-D64D691BF924}" destId="{0E050E17-4AD9-4319-B38A-A6D500074FC6}" srcOrd="0" destOrd="0" parTransId="{1B48A155-94AE-4A37-A2FA-E896E2B0B572}" sibTransId="{C71B130C-125B-41C8-A3D0-61A4E8C9430D}"/>
    <dgm:cxn modelId="{909726C9-C6F2-470A-8191-78EE562801FE}" type="presOf" srcId="{0E050E17-4AD9-4319-B38A-A6D500074FC6}" destId="{BD86958E-A069-40F4-9F40-0A021F4E20B7}" srcOrd="0" destOrd="0" presId="urn:microsoft.com/office/officeart/2005/8/layout/cycle4"/>
    <dgm:cxn modelId="{7926B579-4B46-4FD7-A753-5600DCAC9B45}" srcId="{9A2937B0-6971-43D4-A048-45048B01E238}" destId="{2508CA98-D32C-44F5-BA58-BB2CBA59A373}" srcOrd="0" destOrd="0" parTransId="{4E0C9C66-FE60-4737-818D-77075306B5FB}" sibTransId="{9D8ABD2E-02C3-4E9B-BFE3-D67217426A18}"/>
    <dgm:cxn modelId="{98EE352E-F60C-44B3-A705-50ABD8736BFA}" type="presOf" srcId="{B06AB7C6-319B-4589-915F-D54D44F0C407}" destId="{BD86958E-A069-40F4-9F40-0A021F4E20B7}" srcOrd="0" destOrd="3" presId="urn:microsoft.com/office/officeart/2005/8/layout/cycle4"/>
    <dgm:cxn modelId="{6C0B07CB-C106-4419-9C11-79CBF2C0E6EA}" srcId="{DC6CB596-1BF3-4D42-AFE0-03F183B28B5A}" destId="{9A2937B0-6971-43D4-A048-45048B01E238}" srcOrd="3" destOrd="0" parTransId="{8849F056-D1B1-4F53-8873-E473A8A43D1E}" sibTransId="{37562FA2-2605-46EE-B698-E71CF08B709E}"/>
    <dgm:cxn modelId="{C66DE9A8-7F04-4629-972C-948A4F4AD7F8}" type="presOf" srcId="{2508CA98-D32C-44F5-BA58-BB2CBA59A373}" destId="{23B74BCB-A421-4C2C-A60D-3011913744B9}" srcOrd="0" destOrd="0" presId="urn:microsoft.com/office/officeart/2005/8/layout/cycle4"/>
    <dgm:cxn modelId="{D59D5D70-C3DA-4448-B8AC-D3E4CD171663}" type="presOf" srcId="{2508CA98-D32C-44F5-BA58-BB2CBA59A373}" destId="{7DD8E395-D185-4419-8DE5-277BB82ECF01}" srcOrd="1" destOrd="0" presId="urn:microsoft.com/office/officeart/2005/8/layout/cycle4"/>
    <dgm:cxn modelId="{92B3AD3B-744B-4698-9815-9D276A759F8E}" srcId="{07BAA740-274F-417B-9FF6-742A368F8944}" destId="{85D8830E-F9E3-4523-AC3A-7994844A5EC2}" srcOrd="1" destOrd="0" parTransId="{9C8F1461-7169-4B95-B8C2-E9DEA988D3C2}" sibTransId="{87265200-07F1-4A7D-BC4E-CA7FFE39D977}"/>
    <dgm:cxn modelId="{FA7E51B4-E02A-4DFD-A976-3E369D277CC3}" type="presOf" srcId="{CFCCC895-4682-4E3C-A9A0-0D557F6EA653}" destId="{59DA5241-0397-4D82-8162-49A9DCBD9164}" srcOrd="1" destOrd="2" presId="urn:microsoft.com/office/officeart/2005/8/layout/cycle4"/>
    <dgm:cxn modelId="{99B6FBB5-D2B5-4A54-8DC7-EF828987C8FF}" srcId="{20AA7FA9-DE74-4FEC-A192-D64D691BF924}" destId="{37363A01-5A49-4DAF-A6C6-73427F54DF96}" srcOrd="1" destOrd="0" parTransId="{85F1D552-1E98-4D7A-A49F-BC7664AEAA94}" sibTransId="{9D4A745D-2E0F-4C6C-B75A-81C3EF509A19}"/>
    <dgm:cxn modelId="{3ACE8100-3539-411C-B946-AED3CCE77ECE}" type="presOf" srcId="{85D8830E-F9E3-4523-AC3A-7994844A5EC2}" destId="{D01ED23D-1CE2-435E-8FD1-2EE0108A8245}" srcOrd="1" destOrd="1" presId="urn:microsoft.com/office/officeart/2005/8/layout/cycle4"/>
    <dgm:cxn modelId="{D12A3D22-036E-425A-9901-720BCDEFB9A2}" type="presOf" srcId="{406AF976-7346-49A7-A80C-F12D3A8B4549}" destId="{51240F32-6C00-4F8F-9DAA-9B70A16B89B1}" srcOrd="0" destOrd="1" presId="urn:microsoft.com/office/officeart/2005/8/layout/cycle4"/>
    <dgm:cxn modelId="{48E5E847-23DB-4211-8FEC-1CAE4B69E78C}" type="presOf" srcId="{F81FFA45-987F-4E01-A5A7-92FF12E5D4D6}" destId="{E2A66694-1134-42CD-9B04-D791E59072DF}" srcOrd="0" destOrd="0" presId="urn:microsoft.com/office/officeart/2005/8/layout/cycle4"/>
    <dgm:cxn modelId="{7A9108C6-D7DE-478B-BD11-C557EC79FF89}" srcId="{F81FFA45-987F-4E01-A5A7-92FF12E5D4D6}" destId="{67ED570D-8119-4B37-AECD-3FE59A1E918A}" srcOrd="0" destOrd="0" parTransId="{1E50882B-1EFB-4555-935A-7F467E3B0164}" sibTransId="{A78909AA-14D5-4DE3-959A-E0E5E109E3B0}"/>
    <dgm:cxn modelId="{2ABB6771-A129-49C1-B405-D875C2F001F8}" type="presOf" srcId="{CFED9706-4877-4743-9590-69AB2BAAEA1E}" destId="{59DA5241-0397-4D82-8162-49A9DCBD9164}" srcOrd="1" destOrd="3" presId="urn:microsoft.com/office/officeart/2005/8/layout/cycle4"/>
    <dgm:cxn modelId="{58001016-C1C2-4A01-823A-A05FDD21642D}" type="presOf" srcId="{B0045566-F801-4110-87DA-B89FCACEC9C5}" destId="{CAA1361E-1722-4273-A216-E29237404A0A}" srcOrd="1" destOrd="2" presId="urn:microsoft.com/office/officeart/2005/8/layout/cycle4"/>
    <dgm:cxn modelId="{199E4B81-9CC1-47D6-ABE5-CFA87784F570}" srcId="{67ED570D-8119-4B37-AECD-3FE59A1E918A}" destId="{CFED9706-4877-4743-9590-69AB2BAAEA1E}" srcOrd="2" destOrd="0" parTransId="{C2A78333-0EE9-425D-B4FE-392733F644A3}" sibTransId="{B7285273-25C4-4DF1-9A78-04CCBE08201F}"/>
    <dgm:cxn modelId="{8F1853B9-EDDC-4D8C-B962-A456A90FA8C5}" type="presOf" srcId="{67ED570D-8119-4B37-AECD-3FE59A1E918A}" destId="{59DA5241-0397-4D82-8162-49A9DCBD9164}" srcOrd="1" destOrd="0" presId="urn:microsoft.com/office/officeart/2005/8/layout/cycle4"/>
    <dgm:cxn modelId="{35686CDC-273C-4CA7-9CC1-0833F7D1AC2B}" srcId="{DC6CB596-1BF3-4D42-AFE0-03F183B28B5A}" destId="{F81FFA45-987F-4E01-A5A7-92FF12E5D4D6}" srcOrd="1" destOrd="0" parTransId="{38A6BB62-EAFB-49B4-8F14-20EFD5982876}" sibTransId="{77B3DA3F-34C4-4769-90EF-AA968EFF917D}"/>
    <dgm:cxn modelId="{8BC0800B-3C66-456F-A289-B93E746236C8}" srcId="{07BAA740-274F-417B-9FF6-742A368F8944}" destId="{8C1BAB1C-1324-47E9-B139-25D7310039A1}" srcOrd="0" destOrd="0" parTransId="{D4164C68-DE2F-4BFF-B9A5-45B5808ACD1B}" sibTransId="{C40A7501-72F9-4364-AC56-F224690B0223}"/>
    <dgm:cxn modelId="{1A8BBFAC-D412-4C70-BBD3-26512FD7929D}" type="presOf" srcId="{B06AB7C6-319B-4589-915F-D54D44F0C407}" destId="{CAA1361E-1722-4273-A216-E29237404A0A}" srcOrd="1" destOrd="3" presId="urn:microsoft.com/office/officeart/2005/8/layout/cycle4"/>
    <dgm:cxn modelId="{D429AA00-84F6-4801-98A1-90B1B0D39BB6}" srcId="{DC6CB596-1BF3-4D42-AFE0-03F183B28B5A}" destId="{20AA7FA9-DE74-4FEC-A192-D64D691BF924}" srcOrd="0" destOrd="0" parTransId="{C91A864A-7488-4F58-B70C-BC2AC7C4D1B0}" sibTransId="{A467FC02-D4DD-42EB-BB1E-2891180588F2}"/>
    <dgm:cxn modelId="{E35F35A4-A4DD-4299-9440-1B7122616408}" type="presOf" srcId="{07BAA740-274F-417B-9FF6-742A368F8944}" destId="{F9B936C0-4B3F-4224-8C94-4FB4A05B0E3B}" srcOrd="0" destOrd="0" presId="urn:microsoft.com/office/officeart/2005/8/layout/cycle4"/>
    <dgm:cxn modelId="{76EFA100-9120-4E19-A8DD-6F84C9014ABE}" type="presOf" srcId="{96556E63-51B1-4F1D-BEBB-F8E9D6F7DC00}" destId="{23B74BCB-A421-4C2C-A60D-3011913744B9}" srcOrd="0" destOrd="2" presId="urn:microsoft.com/office/officeart/2005/8/layout/cycle4"/>
    <dgm:cxn modelId="{D0C94F48-F2DC-428F-8071-D41829D93A32}" type="presOf" srcId="{39E52639-37A2-4EA2-ADA7-48085E7A35B9}" destId="{7DD8E395-D185-4419-8DE5-277BB82ECF01}" srcOrd="1" destOrd="1" presId="urn:microsoft.com/office/officeart/2005/8/layout/cycle4"/>
    <dgm:cxn modelId="{2A179139-0886-4408-BD8F-378A76047EA0}" type="presOf" srcId="{20AA7FA9-DE74-4FEC-A192-D64D691BF924}" destId="{370298E5-EF77-4C55-B830-F4E2E196AE92}" srcOrd="0" destOrd="0" presId="urn:microsoft.com/office/officeart/2005/8/layout/cycle4"/>
    <dgm:cxn modelId="{5EFDE596-94FB-406F-977A-0F8510D94775}" type="presOf" srcId="{CFCCC895-4682-4E3C-A9A0-0D557F6EA653}" destId="{51240F32-6C00-4F8F-9DAA-9B70A16B89B1}" srcOrd="0" destOrd="2" presId="urn:microsoft.com/office/officeart/2005/8/layout/cycle4"/>
    <dgm:cxn modelId="{90299D7C-6DEA-48F9-B78B-27E25D67B7BC}" srcId="{9A2937B0-6971-43D4-A048-45048B01E238}" destId="{96556E63-51B1-4F1D-BEBB-F8E9D6F7DC00}" srcOrd="2" destOrd="0" parTransId="{D646E4AB-AA94-4D91-8EEA-9B735FFE759C}" sibTransId="{2E62A731-4248-4827-86BF-366CA3819914}"/>
    <dgm:cxn modelId="{85550A71-EF7F-4E60-8E9E-99923EFBA91A}" type="presOf" srcId="{85D8830E-F9E3-4523-AC3A-7994844A5EC2}" destId="{06DAE0A5-445C-46EE-ABE3-5C994AC99596}" srcOrd="0" destOrd="1" presId="urn:microsoft.com/office/officeart/2005/8/layout/cycle4"/>
    <dgm:cxn modelId="{B1263B66-C5EC-4763-9CB8-892C6971B2DB}" type="presParOf" srcId="{DB82B2F1-AA9E-495A-A201-EB9B2B026C5D}" destId="{44E76326-A02C-4EFC-97C1-DD7F7F9FA19D}" srcOrd="0" destOrd="0" presId="urn:microsoft.com/office/officeart/2005/8/layout/cycle4"/>
    <dgm:cxn modelId="{93EFFBC7-3EDE-4D18-A986-593BFD7EA4DD}" type="presParOf" srcId="{44E76326-A02C-4EFC-97C1-DD7F7F9FA19D}" destId="{78726613-359B-4807-B935-447D36F1DF0B}" srcOrd="0" destOrd="0" presId="urn:microsoft.com/office/officeart/2005/8/layout/cycle4"/>
    <dgm:cxn modelId="{F3D062E8-CD3F-4C47-8882-A96709C61FB4}" type="presParOf" srcId="{78726613-359B-4807-B935-447D36F1DF0B}" destId="{BD86958E-A069-40F4-9F40-0A021F4E20B7}" srcOrd="0" destOrd="0" presId="urn:microsoft.com/office/officeart/2005/8/layout/cycle4"/>
    <dgm:cxn modelId="{800C21AC-9133-43B9-8EBE-DE9B3819DC27}" type="presParOf" srcId="{78726613-359B-4807-B935-447D36F1DF0B}" destId="{CAA1361E-1722-4273-A216-E29237404A0A}" srcOrd="1" destOrd="0" presId="urn:microsoft.com/office/officeart/2005/8/layout/cycle4"/>
    <dgm:cxn modelId="{689741E8-BDD4-40BD-97D3-EE83029FDBAE}" type="presParOf" srcId="{44E76326-A02C-4EFC-97C1-DD7F7F9FA19D}" destId="{A0A7AB4B-B768-4A03-9FC7-B25765484A9A}" srcOrd="1" destOrd="0" presId="urn:microsoft.com/office/officeart/2005/8/layout/cycle4"/>
    <dgm:cxn modelId="{63C4AB6C-2A49-4A91-B3D7-0C501F234873}" type="presParOf" srcId="{A0A7AB4B-B768-4A03-9FC7-B25765484A9A}" destId="{51240F32-6C00-4F8F-9DAA-9B70A16B89B1}" srcOrd="0" destOrd="0" presId="urn:microsoft.com/office/officeart/2005/8/layout/cycle4"/>
    <dgm:cxn modelId="{A6AB4A73-FF1F-4422-8880-B991B3DC8791}" type="presParOf" srcId="{A0A7AB4B-B768-4A03-9FC7-B25765484A9A}" destId="{59DA5241-0397-4D82-8162-49A9DCBD9164}" srcOrd="1" destOrd="0" presId="urn:microsoft.com/office/officeart/2005/8/layout/cycle4"/>
    <dgm:cxn modelId="{0CBA88CA-7FBE-410C-856D-CB13C0A3743A}" type="presParOf" srcId="{44E76326-A02C-4EFC-97C1-DD7F7F9FA19D}" destId="{44A4FA1C-185E-4F9B-A12D-3B403ABDF55F}" srcOrd="2" destOrd="0" presId="urn:microsoft.com/office/officeart/2005/8/layout/cycle4"/>
    <dgm:cxn modelId="{4B9994B6-598B-402F-8AA2-BBE40501E079}" type="presParOf" srcId="{44A4FA1C-185E-4F9B-A12D-3B403ABDF55F}" destId="{06DAE0A5-445C-46EE-ABE3-5C994AC99596}" srcOrd="0" destOrd="0" presId="urn:microsoft.com/office/officeart/2005/8/layout/cycle4"/>
    <dgm:cxn modelId="{BC7564B2-B54A-47F9-9D2B-1736EF2C5329}" type="presParOf" srcId="{44A4FA1C-185E-4F9B-A12D-3B403ABDF55F}" destId="{D01ED23D-1CE2-435E-8FD1-2EE0108A8245}" srcOrd="1" destOrd="0" presId="urn:microsoft.com/office/officeart/2005/8/layout/cycle4"/>
    <dgm:cxn modelId="{089D70DF-8A60-49AE-B4FD-475D4C96F986}" type="presParOf" srcId="{44E76326-A02C-4EFC-97C1-DD7F7F9FA19D}" destId="{BE726B06-7850-484C-A159-9E6A9E7F0752}" srcOrd="3" destOrd="0" presId="urn:microsoft.com/office/officeart/2005/8/layout/cycle4"/>
    <dgm:cxn modelId="{85BB8017-F4A4-40D9-A14A-58A37ECBFE6D}" type="presParOf" srcId="{BE726B06-7850-484C-A159-9E6A9E7F0752}" destId="{23B74BCB-A421-4C2C-A60D-3011913744B9}" srcOrd="0" destOrd="0" presId="urn:microsoft.com/office/officeart/2005/8/layout/cycle4"/>
    <dgm:cxn modelId="{AF5F9EB3-6C59-4A02-9070-A2D5F19F966C}" type="presParOf" srcId="{BE726B06-7850-484C-A159-9E6A9E7F0752}" destId="{7DD8E395-D185-4419-8DE5-277BB82ECF01}" srcOrd="1" destOrd="0" presId="urn:microsoft.com/office/officeart/2005/8/layout/cycle4"/>
    <dgm:cxn modelId="{CCCE4637-F6DF-42C9-8A77-43BBCD728893}" type="presParOf" srcId="{44E76326-A02C-4EFC-97C1-DD7F7F9FA19D}" destId="{1FC2473E-F742-4A80-A03C-AFC0261AF8D7}" srcOrd="4" destOrd="0" presId="urn:microsoft.com/office/officeart/2005/8/layout/cycle4"/>
    <dgm:cxn modelId="{29D2DDF6-D3A6-4F59-AD99-925EC96B244D}" type="presParOf" srcId="{DB82B2F1-AA9E-495A-A201-EB9B2B026C5D}" destId="{6270A814-694E-475B-A34E-365B7C2F5006}" srcOrd="1" destOrd="0" presId="urn:microsoft.com/office/officeart/2005/8/layout/cycle4"/>
    <dgm:cxn modelId="{46389F84-2BC7-4406-8174-33A16127C97F}" type="presParOf" srcId="{6270A814-694E-475B-A34E-365B7C2F5006}" destId="{370298E5-EF77-4C55-B830-F4E2E196AE92}" srcOrd="0" destOrd="0" presId="urn:microsoft.com/office/officeart/2005/8/layout/cycle4"/>
    <dgm:cxn modelId="{872C9841-4780-4302-BAC8-4B18262B3EE9}" type="presParOf" srcId="{6270A814-694E-475B-A34E-365B7C2F5006}" destId="{E2A66694-1134-42CD-9B04-D791E59072DF}" srcOrd="1" destOrd="0" presId="urn:microsoft.com/office/officeart/2005/8/layout/cycle4"/>
    <dgm:cxn modelId="{440DF9A1-5E49-4858-9819-393CD2FB6FE5}" type="presParOf" srcId="{6270A814-694E-475B-A34E-365B7C2F5006}" destId="{F9B936C0-4B3F-4224-8C94-4FB4A05B0E3B}" srcOrd="2" destOrd="0" presId="urn:microsoft.com/office/officeart/2005/8/layout/cycle4"/>
    <dgm:cxn modelId="{1DF04EE6-B808-48B2-9CC9-8A13BE530E56}" type="presParOf" srcId="{6270A814-694E-475B-A34E-365B7C2F5006}" destId="{513553BB-1908-4077-8548-D00124B3B691}" srcOrd="3" destOrd="0" presId="urn:microsoft.com/office/officeart/2005/8/layout/cycle4"/>
    <dgm:cxn modelId="{9A10BC74-C143-4E6C-8F30-E0723D33BE93}" type="presParOf" srcId="{6270A814-694E-475B-A34E-365B7C2F5006}" destId="{4158C550-69F6-4025-92F0-D080ADA0DF72}" srcOrd="4" destOrd="0" presId="urn:microsoft.com/office/officeart/2005/8/layout/cycle4"/>
    <dgm:cxn modelId="{B9A2F4FC-FACC-4647-836C-217AFB4005EA}" type="presParOf" srcId="{DB82B2F1-AA9E-495A-A201-EB9B2B026C5D}" destId="{2AB18824-F122-4023-B380-FE523CFD8196}" srcOrd="2" destOrd="0" presId="urn:microsoft.com/office/officeart/2005/8/layout/cycle4"/>
    <dgm:cxn modelId="{5B7919AF-4732-4663-BC0E-D4C561A2AFB6}" type="presParOf" srcId="{DB82B2F1-AA9E-495A-A201-EB9B2B026C5D}" destId="{12DB5F3A-5DD7-4593-8902-14966213B68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2AD906-C7B1-4F00-B54D-0DA311E8806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58E8531-9B74-4ADA-A2F3-B59864BDDA75}">
      <dgm:prSet phldrT="[Metin]" custT="1"/>
      <dgm:spPr/>
      <dgm:t>
        <a:bodyPr/>
        <a:lstStyle/>
        <a:p>
          <a:r>
            <a:rPr lang="tr-TR" sz="2400" dirty="0" smtClean="0"/>
            <a:t>Genel Direktörlük</a:t>
          </a:r>
          <a:endParaRPr lang="tr-TR" sz="2400" dirty="0"/>
        </a:p>
      </dgm:t>
    </dgm:pt>
    <dgm:pt modelId="{3B820CFF-BAD5-465A-AA5D-6F83EC725B10}" type="parTrans" cxnId="{090D3838-1E2A-41DA-84D0-E214B7AE66E4}">
      <dgm:prSet/>
      <dgm:spPr/>
      <dgm:t>
        <a:bodyPr/>
        <a:lstStyle/>
        <a:p>
          <a:endParaRPr lang="tr-TR"/>
        </a:p>
      </dgm:t>
    </dgm:pt>
    <dgm:pt modelId="{64707BCB-BAEA-4723-A02C-5BEC598839FF}" type="sibTrans" cxnId="{090D3838-1E2A-41DA-84D0-E214B7AE66E4}">
      <dgm:prSet/>
      <dgm:spPr/>
      <dgm:t>
        <a:bodyPr/>
        <a:lstStyle/>
        <a:p>
          <a:endParaRPr lang="tr-TR"/>
        </a:p>
      </dgm:t>
    </dgm:pt>
    <dgm:pt modelId="{57C8D515-4C88-4790-BF91-9D7D40A84592}">
      <dgm:prSet custT="1"/>
      <dgm:spPr/>
      <dgm:t>
        <a:bodyPr/>
        <a:lstStyle/>
        <a:p>
          <a:r>
            <a:rPr lang="tr-TR" sz="2400" dirty="0" smtClean="0"/>
            <a:t>Millî Komisyonlar</a:t>
          </a:r>
        </a:p>
      </dgm:t>
    </dgm:pt>
    <dgm:pt modelId="{4810F19A-3F90-4F77-98A4-E4C2A116F2D5}" type="parTrans" cxnId="{DD087459-1F7A-4A82-A62E-1D78D41537A9}">
      <dgm:prSet/>
      <dgm:spPr/>
      <dgm:t>
        <a:bodyPr/>
        <a:lstStyle/>
        <a:p>
          <a:endParaRPr lang="tr-TR"/>
        </a:p>
      </dgm:t>
    </dgm:pt>
    <dgm:pt modelId="{14366582-503B-4320-A1D7-3CF536F7450E}" type="sibTrans" cxnId="{DD087459-1F7A-4A82-A62E-1D78D41537A9}">
      <dgm:prSet/>
      <dgm:spPr/>
      <dgm:t>
        <a:bodyPr/>
        <a:lstStyle/>
        <a:p>
          <a:endParaRPr lang="tr-TR"/>
        </a:p>
      </dgm:t>
    </dgm:pt>
    <dgm:pt modelId="{5A4B1062-4E73-1D46-B123-FDDA9C18D4FE}">
      <dgm:prSet custT="1"/>
      <dgm:spPr/>
      <dgm:t>
        <a:bodyPr/>
        <a:lstStyle/>
        <a:p>
          <a:r>
            <a:rPr lang="tr-TR" sz="2400" dirty="0" smtClean="0"/>
            <a:t>Daimi Temsilcilikler</a:t>
          </a:r>
        </a:p>
      </dgm:t>
    </dgm:pt>
    <dgm:pt modelId="{033437CC-179D-AE48-A5AF-2834C4878788}" type="parTrans" cxnId="{C6B834DE-45D6-A446-9D83-8CA60E840F9E}">
      <dgm:prSet/>
      <dgm:spPr/>
      <dgm:t>
        <a:bodyPr/>
        <a:lstStyle/>
        <a:p>
          <a:endParaRPr lang="tr-TR"/>
        </a:p>
      </dgm:t>
    </dgm:pt>
    <dgm:pt modelId="{ACA3AAC2-D5AD-9042-A05E-FAF66830CFA6}" type="sibTrans" cxnId="{C6B834DE-45D6-A446-9D83-8CA60E840F9E}">
      <dgm:prSet/>
      <dgm:spPr/>
      <dgm:t>
        <a:bodyPr/>
        <a:lstStyle/>
        <a:p>
          <a:endParaRPr lang="tr-TR"/>
        </a:p>
      </dgm:t>
    </dgm:pt>
    <dgm:pt modelId="{09E424BE-B3D2-4F5F-ABB6-F8411DC2783C}" type="pres">
      <dgm:prSet presAssocID="{402AD906-C7B1-4F00-B54D-0DA311E880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1A288C-741C-48F0-8DE7-750D6F1DBB1B}" type="pres">
      <dgm:prSet presAssocID="{D58E8531-9B74-4ADA-A2F3-B59864BDDA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919D64-3F15-430D-8370-6E1D7C5ACC15}" type="pres">
      <dgm:prSet presAssocID="{D58E8531-9B74-4ADA-A2F3-B59864BDDA75}" presName="spNode" presStyleCnt="0"/>
      <dgm:spPr/>
    </dgm:pt>
    <dgm:pt modelId="{58B35734-3AF1-417E-B6CB-38FA9EAED46B}" type="pres">
      <dgm:prSet presAssocID="{64707BCB-BAEA-4723-A02C-5BEC598839FF}" presName="sibTrans" presStyleLbl="sibTrans1D1" presStyleIdx="0" presStyleCnt="3"/>
      <dgm:spPr/>
      <dgm:t>
        <a:bodyPr/>
        <a:lstStyle/>
        <a:p>
          <a:endParaRPr lang="tr-TR"/>
        </a:p>
      </dgm:t>
    </dgm:pt>
    <dgm:pt modelId="{2698465F-E707-4AA9-A0D2-0305922CCBEE}" type="pres">
      <dgm:prSet presAssocID="{57C8D515-4C88-4790-BF91-9D7D40A84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7BF796-AF91-46DD-B2F0-02A5A3D32CD6}" type="pres">
      <dgm:prSet presAssocID="{57C8D515-4C88-4790-BF91-9D7D40A84592}" presName="spNode" presStyleCnt="0"/>
      <dgm:spPr/>
    </dgm:pt>
    <dgm:pt modelId="{70C0CA98-311E-47C1-82E8-49A410AB057B}" type="pres">
      <dgm:prSet presAssocID="{14366582-503B-4320-A1D7-3CF536F7450E}" presName="sibTrans" presStyleLbl="sibTrans1D1" presStyleIdx="1" presStyleCnt="3"/>
      <dgm:spPr/>
      <dgm:t>
        <a:bodyPr/>
        <a:lstStyle/>
        <a:p>
          <a:endParaRPr lang="tr-TR"/>
        </a:p>
      </dgm:t>
    </dgm:pt>
    <dgm:pt modelId="{DE52154E-3417-D24E-AED3-ADA73791387E}" type="pres">
      <dgm:prSet presAssocID="{5A4B1062-4E73-1D46-B123-FDDA9C18D4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12AD2C-50FE-7842-BBAE-D1F1F22DDB2D}" type="pres">
      <dgm:prSet presAssocID="{5A4B1062-4E73-1D46-B123-FDDA9C18D4FE}" presName="spNode" presStyleCnt="0"/>
      <dgm:spPr/>
    </dgm:pt>
    <dgm:pt modelId="{E3AE96F0-C566-ED45-940F-97EFA7D06A54}" type="pres">
      <dgm:prSet presAssocID="{ACA3AAC2-D5AD-9042-A05E-FAF66830CFA6}" presName="sibTrans" presStyleLbl="sibTrans1D1" presStyleIdx="2" presStyleCnt="3"/>
      <dgm:spPr/>
      <dgm:t>
        <a:bodyPr/>
        <a:lstStyle/>
        <a:p>
          <a:endParaRPr lang="tr-TR"/>
        </a:p>
      </dgm:t>
    </dgm:pt>
  </dgm:ptLst>
  <dgm:cxnLst>
    <dgm:cxn modelId="{86CC32E3-683D-4BA7-853D-DD50169F7E71}" type="presOf" srcId="{14366582-503B-4320-A1D7-3CF536F7450E}" destId="{70C0CA98-311E-47C1-82E8-49A410AB057B}" srcOrd="0" destOrd="0" presId="urn:microsoft.com/office/officeart/2005/8/layout/cycle6"/>
    <dgm:cxn modelId="{C6B834DE-45D6-A446-9D83-8CA60E840F9E}" srcId="{402AD906-C7B1-4F00-B54D-0DA311E8806F}" destId="{5A4B1062-4E73-1D46-B123-FDDA9C18D4FE}" srcOrd="2" destOrd="0" parTransId="{033437CC-179D-AE48-A5AF-2834C4878788}" sibTransId="{ACA3AAC2-D5AD-9042-A05E-FAF66830CFA6}"/>
    <dgm:cxn modelId="{090D3838-1E2A-41DA-84D0-E214B7AE66E4}" srcId="{402AD906-C7B1-4F00-B54D-0DA311E8806F}" destId="{D58E8531-9B74-4ADA-A2F3-B59864BDDA75}" srcOrd="0" destOrd="0" parTransId="{3B820CFF-BAD5-465A-AA5D-6F83EC725B10}" sibTransId="{64707BCB-BAEA-4723-A02C-5BEC598839FF}"/>
    <dgm:cxn modelId="{AD6814F4-62DF-4564-B1B1-2EAD71981B75}" type="presOf" srcId="{D58E8531-9B74-4ADA-A2F3-B59864BDDA75}" destId="{FF1A288C-741C-48F0-8DE7-750D6F1DBB1B}" srcOrd="0" destOrd="0" presId="urn:microsoft.com/office/officeart/2005/8/layout/cycle6"/>
    <dgm:cxn modelId="{DD087459-1F7A-4A82-A62E-1D78D41537A9}" srcId="{402AD906-C7B1-4F00-B54D-0DA311E8806F}" destId="{57C8D515-4C88-4790-BF91-9D7D40A84592}" srcOrd="1" destOrd="0" parTransId="{4810F19A-3F90-4F77-98A4-E4C2A116F2D5}" sibTransId="{14366582-503B-4320-A1D7-3CF536F7450E}"/>
    <dgm:cxn modelId="{01A1C6CE-8588-4C83-BE37-E3A3BE325009}" type="presOf" srcId="{57C8D515-4C88-4790-BF91-9D7D40A84592}" destId="{2698465F-E707-4AA9-A0D2-0305922CCBEE}" srcOrd="0" destOrd="0" presId="urn:microsoft.com/office/officeart/2005/8/layout/cycle6"/>
    <dgm:cxn modelId="{28A50554-E3FB-4715-90B6-3AB736551D7B}" type="presOf" srcId="{64707BCB-BAEA-4723-A02C-5BEC598839FF}" destId="{58B35734-3AF1-417E-B6CB-38FA9EAED46B}" srcOrd="0" destOrd="0" presId="urn:microsoft.com/office/officeart/2005/8/layout/cycle6"/>
    <dgm:cxn modelId="{1F4859FC-AC53-4294-ADC2-B15EEE3A1DCF}" type="presOf" srcId="{402AD906-C7B1-4F00-B54D-0DA311E8806F}" destId="{09E424BE-B3D2-4F5F-ABB6-F8411DC2783C}" srcOrd="0" destOrd="0" presId="urn:microsoft.com/office/officeart/2005/8/layout/cycle6"/>
    <dgm:cxn modelId="{DEEF4B36-A016-A44C-AB4C-CE3F4E484519}" type="presOf" srcId="{ACA3AAC2-D5AD-9042-A05E-FAF66830CFA6}" destId="{E3AE96F0-C566-ED45-940F-97EFA7D06A54}" srcOrd="0" destOrd="0" presId="urn:microsoft.com/office/officeart/2005/8/layout/cycle6"/>
    <dgm:cxn modelId="{2FC8EB80-36FE-BD44-84B7-ACE07F782038}" type="presOf" srcId="{5A4B1062-4E73-1D46-B123-FDDA9C18D4FE}" destId="{DE52154E-3417-D24E-AED3-ADA73791387E}" srcOrd="0" destOrd="0" presId="urn:microsoft.com/office/officeart/2005/8/layout/cycle6"/>
    <dgm:cxn modelId="{166FCC88-1E8D-47A7-A1D9-7F80B1736F72}" type="presParOf" srcId="{09E424BE-B3D2-4F5F-ABB6-F8411DC2783C}" destId="{FF1A288C-741C-48F0-8DE7-750D6F1DBB1B}" srcOrd="0" destOrd="0" presId="urn:microsoft.com/office/officeart/2005/8/layout/cycle6"/>
    <dgm:cxn modelId="{27F4DF66-B859-4247-AE61-74840ECC3D25}" type="presParOf" srcId="{09E424BE-B3D2-4F5F-ABB6-F8411DC2783C}" destId="{65919D64-3F15-430D-8370-6E1D7C5ACC15}" srcOrd="1" destOrd="0" presId="urn:microsoft.com/office/officeart/2005/8/layout/cycle6"/>
    <dgm:cxn modelId="{DE7CE514-4D2B-4FE7-8EAC-14D6CC732A0D}" type="presParOf" srcId="{09E424BE-B3D2-4F5F-ABB6-F8411DC2783C}" destId="{58B35734-3AF1-417E-B6CB-38FA9EAED46B}" srcOrd="2" destOrd="0" presId="urn:microsoft.com/office/officeart/2005/8/layout/cycle6"/>
    <dgm:cxn modelId="{2785B70D-7AA7-4E7A-BF5B-07D5F530BB29}" type="presParOf" srcId="{09E424BE-B3D2-4F5F-ABB6-F8411DC2783C}" destId="{2698465F-E707-4AA9-A0D2-0305922CCBEE}" srcOrd="3" destOrd="0" presId="urn:microsoft.com/office/officeart/2005/8/layout/cycle6"/>
    <dgm:cxn modelId="{0052E534-FBFC-4244-8507-18D88C06746A}" type="presParOf" srcId="{09E424BE-B3D2-4F5F-ABB6-F8411DC2783C}" destId="{C67BF796-AF91-46DD-B2F0-02A5A3D32CD6}" srcOrd="4" destOrd="0" presId="urn:microsoft.com/office/officeart/2005/8/layout/cycle6"/>
    <dgm:cxn modelId="{158A3107-E7BF-4796-A9A6-AD4A09E984B6}" type="presParOf" srcId="{09E424BE-B3D2-4F5F-ABB6-F8411DC2783C}" destId="{70C0CA98-311E-47C1-82E8-49A410AB057B}" srcOrd="5" destOrd="0" presId="urn:microsoft.com/office/officeart/2005/8/layout/cycle6"/>
    <dgm:cxn modelId="{1EE02012-D2F1-F640-B628-9D2590D6E86E}" type="presParOf" srcId="{09E424BE-B3D2-4F5F-ABB6-F8411DC2783C}" destId="{DE52154E-3417-D24E-AED3-ADA73791387E}" srcOrd="6" destOrd="0" presId="urn:microsoft.com/office/officeart/2005/8/layout/cycle6"/>
    <dgm:cxn modelId="{DB298E03-11AC-C74D-BAAB-98C0F92B1AF8}" type="presParOf" srcId="{09E424BE-B3D2-4F5F-ABB6-F8411DC2783C}" destId="{2712AD2C-50FE-7842-BBAE-D1F1F22DDB2D}" srcOrd="7" destOrd="0" presId="urn:microsoft.com/office/officeart/2005/8/layout/cycle6"/>
    <dgm:cxn modelId="{0C7F9901-3361-0043-B094-0B75C6D2313B}" type="presParOf" srcId="{09E424BE-B3D2-4F5F-ABB6-F8411DC2783C}" destId="{E3AE96F0-C566-ED45-940F-97EFA7D06A5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0F65AD-8B51-4259-80AF-FA59EBFE6E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EE20D1-14D4-46E3-A0E7-1B976CFBB458}">
      <dgm:prSet phldrT="[Metin]" custT="1"/>
      <dgm:spPr>
        <a:solidFill>
          <a:schemeClr val="bg1"/>
        </a:solidFill>
      </dgm:spPr>
      <dgm:t>
        <a:bodyPr/>
        <a:lstStyle/>
        <a:p>
          <a:r>
            <a:rPr lang="tr-TR" sz="2800" b="1" dirty="0" smtClean="0">
              <a:solidFill>
                <a:schemeClr val="tx2">
                  <a:lumMod val="50000"/>
                </a:schemeClr>
              </a:solidFill>
            </a:rPr>
            <a:t>Genel Kurul</a:t>
          </a:r>
        </a:p>
        <a:p>
          <a:r>
            <a:rPr lang="tr-TR" sz="2800" b="1" dirty="0" smtClean="0">
              <a:solidFill>
                <a:schemeClr val="tx2">
                  <a:lumMod val="50000"/>
                </a:schemeClr>
              </a:solidFill>
            </a:rPr>
            <a:t>(76)</a:t>
          </a:r>
          <a:endParaRPr lang="tr-TR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7C879397-A10D-4629-851E-3100FAA3E055}" type="parTrans" cxnId="{BCA714E5-CE83-4E81-9C84-070F048A93C7}">
      <dgm:prSet/>
      <dgm:spPr/>
      <dgm:t>
        <a:bodyPr/>
        <a:lstStyle/>
        <a:p>
          <a:endParaRPr lang="tr-TR"/>
        </a:p>
      </dgm:t>
    </dgm:pt>
    <dgm:pt modelId="{50A650A3-78FC-4E53-A572-9327577EB194}" type="sibTrans" cxnId="{BCA714E5-CE83-4E81-9C84-070F048A93C7}">
      <dgm:prSet/>
      <dgm:spPr/>
      <dgm:t>
        <a:bodyPr/>
        <a:lstStyle/>
        <a:p>
          <a:endParaRPr lang="tr-TR"/>
        </a:p>
      </dgm:t>
    </dgm:pt>
    <dgm:pt modelId="{37FD7834-4D57-4DFA-9B65-64D2ECC3F297}">
      <dgm:prSet phldrT="[Metin]"/>
      <dgm:spPr/>
      <dgm:t>
        <a:bodyPr/>
        <a:lstStyle/>
        <a:p>
          <a:r>
            <a:rPr lang="tr-TR" b="1" dirty="0" smtClean="0"/>
            <a:t>Millî Eğitim Bakanlığı (9)</a:t>
          </a:r>
          <a:endParaRPr lang="tr-TR" b="1" dirty="0"/>
        </a:p>
      </dgm:t>
    </dgm:pt>
    <dgm:pt modelId="{CA68429A-C5C7-42F5-9EBC-6B1EC9204227}" type="parTrans" cxnId="{2AEAA0D1-7C5B-4B65-AFD4-D22B088D983C}">
      <dgm:prSet/>
      <dgm:spPr/>
      <dgm:t>
        <a:bodyPr/>
        <a:lstStyle/>
        <a:p>
          <a:endParaRPr lang="tr-TR"/>
        </a:p>
      </dgm:t>
    </dgm:pt>
    <dgm:pt modelId="{1F129652-A89C-48DA-BB2C-AEA3668F0602}" type="sibTrans" cxnId="{2AEAA0D1-7C5B-4B65-AFD4-D22B088D983C}">
      <dgm:prSet/>
      <dgm:spPr/>
      <dgm:t>
        <a:bodyPr/>
        <a:lstStyle/>
        <a:p>
          <a:endParaRPr lang="tr-TR"/>
        </a:p>
      </dgm:t>
    </dgm:pt>
    <dgm:pt modelId="{16415994-2A86-4A0C-89B4-AA67C3F72F57}">
      <dgm:prSet phldrT="[Metin]"/>
      <dgm:spPr/>
      <dgm:t>
        <a:bodyPr/>
        <a:lstStyle/>
        <a:p>
          <a:r>
            <a:rPr lang="tr-TR" b="1" dirty="0" smtClean="0"/>
            <a:t>Dışişleri Bakanlığı (4)</a:t>
          </a:r>
          <a:endParaRPr lang="tr-TR" b="1" dirty="0"/>
        </a:p>
      </dgm:t>
    </dgm:pt>
    <dgm:pt modelId="{94127FC2-40BF-4FD2-B204-8CCA9AC08D1D}" type="parTrans" cxnId="{B434C186-CC3F-4405-97AC-47CCC7A795C2}">
      <dgm:prSet/>
      <dgm:spPr/>
      <dgm:t>
        <a:bodyPr/>
        <a:lstStyle/>
        <a:p>
          <a:endParaRPr lang="tr-TR"/>
        </a:p>
      </dgm:t>
    </dgm:pt>
    <dgm:pt modelId="{5FD64069-66E4-4BB7-B9A6-E54E47E29EB5}" type="sibTrans" cxnId="{B434C186-CC3F-4405-97AC-47CCC7A795C2}">
      <dgm:prSet/>
      <dgm:spPr/>
      <dgm:t>
        <a:bodyPr/>
        <a:lstStyle/>
        <a:p>
          <a:endParaRPr lang="tr-TR"/>
        </a:p>
      </dgm:t>
    </dgm:pt>
    <dgm:pt modelId="{92861AB8-31EC-4464-A0F9-2B5040EB858C}">
      <dgm:prSet phldrT="[Metin]"/>
      <dgm:spPr/>
      <dgm:t>
        <a:bodyPr/>
        <a:lstStyle/>
        <a:p>
          <a:r>
            <a:rPr lang="tr-TR" b="1" dirty="0" smtClean="0"/>
            <a:t>Kültür ve Turizm Bakanlığı (6)</a:t>
          </a:r>
          <a:endParaRPr lang="tr-TR" b="1" dirty="0"/>
        </a:p>
      </dgm:t>
    </dgm:pt>
    <dgm:pt modelId="{F6808E43-A7B9-4E5A-9817-F102EC1494DC}" type="parTrans" cxnId="{9BEA52C6-0569-4836-B217-DC2B0A049092}">
      <dgm:prSet/>
      <dgm:spPr/>
      <dgm:t>
        <a:bodyPr/>
        <a:lstStyle/>
        <a:p>
          <a:endParaRPr lang="tr-TR"/>
        </a:p>
      </dgm:t>
    </dgm:pt>
    <dgm:pt modelId="{8B9BDE21-D257-4F3D-8C7B-FFF50B0C53EF}" type="sibTrans" cxnId="{9BEA52C6-0569-4836-B217-DC2B0A049092}">
      <dgm:prSet/>
      <dgm:spPr/>
      <dgm:t>
        <a:bodyPr/>
        <a:lstStyle/>
        <a:p>
          <a:endParaRPr lang="tr-TR"/>
        </a:p>
      </dgm:t>
    </dgm:pt>
    <dgm:pt modelId="{FD5D1BF4-3B9B-471C-BC05-AC24211C7DB1}">
      <dgm:prSet phldrT="[Metin]"/>
      <dgm:spPr/>
      <dgm:t>
        <a:bodyPr/>
        <a:lstStyle/>
        <a:p>
          <a:r>
            <a:rPr lang="tr-TR" b="1" dirty="0" smtClean="0"/>
            <a:t>Diğer Kamu Kuruluşları (12)</a:t>
          </a:r>
        </a:p>
      </dgm:t>
    </dgm:pt>
    <dgm:pt modelId="{D66D5EDF-C4B0-444F-946A-FCDAABFCEE53}" type="parTrans" cxnId="{9EB20BFD-B420-4D8A-BF44-4B20DE8CFEF5}">
      <dgm:prSet/>
      <dgm:spPr/>
      <dgm:t>
        <a:bodyPr/>
        <a:lstStyle/>
        <a:p>
          <a:endParaRPr lang="tr-TR"/>
        </a:p>
      </dgm:t>
    </dgm:pt>
    <dgm:pt modelId="{D2950EC5-6363-4AAB-AD49-E5F3971361B4}" type="sibTrans" cxnId="{9EB20BFD-B420-4D8A-BF44-4B20DE8CFEF5}">
      <dgm:prSet/>
      <dgm:spPr/>
      <dgm:t>
        <a:bodyPr/>
        <a:lstStyle/>
        <a:p>
          <a:endParaRPr lang="tr-TR"/>
        </a:p>
      </dgm:t>
    </dgm:pt>
    <dgm:pt modelId="{1904175D-09A1-4126-9F85-0E924304074C}">
      <dgm:prSet phldrT="[Metin]"/>
      <dgm:spPr/>
      <dgm:t>
        <a:bodyPr/>
        <a:lstStyle/>
        <a:p>
          <a:r>
            <a:rPr lang="tr-TR" b="1" dirty="0" smtClean="0"/>
            <a:t>Yüksek Öğrenim Kurumları (25)</a:t>
          </a:r>
        </a:p>
      </dgm:t>
    </dgm:pt>
    <dgm:pt modelId="{47A73690-9484-4501-814B-157531DB9FC2}" type="parTrans" cxnId="{5FA72BC7-D6DD-4601-9EEB-F514A38367B8}">
      <dgm:prSet/>
      <dgm:spPr/>
      <dgm:t>
        <a:bodyPr/>
        <a:lstStyle/>
        <a:p>
          <a:endParaRPr lang="tr-TR"/>
        </a:p>
      </dgm:t>
    </dgm:pt>
    <dgm:pt modelId="{179F39F1-2F22-45FF-AECA-70424C082AB6}" type="sibTrans" cxnId="{5FA72BC7-D6DD-4601-9EEB-F514A38367B8}">
      <dgm:prSet/>
      <dgm:spPr/>
      <dgm:t>
        <a:bodyPr/>
        <a:lstStyle/>
        <a:p>
          <a:endParaRPr lang="tr-TR"/>
        </a:p>
      </dgm:t>
    </dgm:pt>
    <dgm:pt modelId="{3ABAC1A0-6AE8-461A-B5F8-B4883A3C732B}">
      <dgm:prSet phldrT="[Metin]"/>
      <dgm:spPr/>
      <dgm:t>
        <a:bodyPr/>
        <a:lstStyle/>
        <a:p>
          <a:r>
            <a:rPr lang="tr-TR" b="1" dirty="0" smtClean="0"/>
            <a:t>Özel Kuruluşlar (10)</a:t>
          </a:r>
        </a:p>
      </dgm:t>
    </dgm:pt>
    <dgm:pt modelId="{36068BFC-2727-4FAC-80DC-538F7C02BD8A}" type="parTrans" cxnId="{D2DAEBCE-3504-48E7-A655-4C021FBDC35A}">
      <dgm:prSet/>
      <dgm:spPr/>
      <dgm:t>
        <a:bodyPr/>
        <a:lstStyle/>
        <a:p>
          <a:endParaRPr lang="tr-TR"/>
        </a:p>
      </dgm:t>
    </dgm:pt>
    <dgm:pt modelId="{0719269A-318D-455C-8CF7-7F7D57FF7972}" type="sibTrans" cxnId="{D2DAEBCE-3504-48E7-A655-4C021FBDC35A}">
      <dgm:prSet/>
      <dgm:spPr/>
      <dgm:t>
        <a:bodyPr/>
        <a:lstStyle/>
        <a:p>
          <a:endParaRPr lang="tr-TR"/>
        </a:p>
      </dgm:t>
    </dgm:pt>
    <dgm:pt modelId="{020127F7-7C08-405D-8D03-CD8D589325EF}">
      <dgm:prSet phldrT="[Metin]"/>
      <dgm:spPr/>
      <dgm:t>
        <a:bodyPr/>
        <a:lstStyle/>
        <a:p>
          <a:r>
            <a:rPr lang="tr-TR" b="1" dirty="0" smtClean="0"/>
            <a:t>Tanınmış Kişiler</a:t>
          </a:r>
        </a:p>
        <a:p>
          <a:r>
            <a:rPr lang="tr-TR" b="1" dirty="0" smtClean="0"/>
            <a:t>(10)</a:t>
          </a:r>
        </a:p>
      </dgm:t>
    </dgm:pt>
    <dgm:pt modelId="{32D6EFE0-2335-49C8-A8C1-554DDBA058DF}" type="parTrans" cxnId="{7FE411F1-7F6D-474D-9234-80F467E04396}">
      <dgm:prSet/>
      <dgm:spPr/>
      <dgm:t>
        <a:bodyPr/>
        <a:lstStyle/>
        <a:p>
          <a:endParaRPr lang="tr-TR"/>
        </a:p>
      </dgm:t>
    </dgm:pt>
    <dgm:pt modelId="{C6C1230E-4CE0-49C2-94EE-F956ABF35288}" type="sibTrans" cxnId="{7FE411F1-7F6D-474D-9234-80F467E04396}">
      <dgm:prSet/>
      <dgm:spPr/>
      <dgm:t>
        <a:bodyPr/>
        <a:lstStyle/>
        <a:p>
          <a:endParaRPr lang="tr-TR"/>
        </a:p>
      </dgm:t>
    </dgm:pt>
    <dgm:pt modelId="{3B0F4E74-794F-4988-BE01-828A664F15AB}" type="pres">
      <dgm:prSet presAssocID="{680F65AD-8B51-4259-80AF-FA59EBFE6E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31E8DB-2B51-45C2-9DF2-89BDDC0266DA}" type="pres">
      <dgm:prSet presAssocID="{71EE20D1-14D4-46E3-A0E7-1B976CFBB458}" presName="centerShape" presStyleLbl="node0" presStyleIdx="0" presStyleCnt="1" custScaleX="123453" custScaleY="123453"/>
      <dgm:spPr/>
      <dgm:t>
        <a:bodyPr/>
        <a:lstStyle/>
        <a:p>
          <a:endParaRPr lang="tr-TR"/>
        </a:p>
      </dgm:t>
    </dgm:pt>
    <dgm:pt modelId="{F7A4D0D4-225C-45C3-9F16-732097B38517}" type="pres">
      <dgm:prSet presAssocID="{CA68429A-C5C7-42F5-9EBC-6B1EC9204227}" presName="parTrans" presStyleLbl="sibTrans2D1" presStyleIdx="0" presStyleCnt="7"/>
      <dgm:spPr/>
      <dgm:t>
        <a:bodyPr/>
        <a:lstStyle/>
        <a:p>
          <a:endParaRPr lang="tr-TR"/>
        </a:p>
      </dgm:t>
    </dgm:pt>
    <dgm:pt modelId="{329680AA-0F8F-4448-814B-83A590D075DE}" type="pres">
      <dgm:prSet presAssocID="{CA68429A-C5C7-42F5-9EBC-6B1EC9204227}" presName="connectorText" presStyleLbl="sibTrans2D1" presStyleIdx="0" presStyleCnt="7"/>
      <dgm:spPr/>
      <dgm:t>
        <a:bodyPr/>
        <a:lstStyle/>
        <a:p>
          <a:endParaRPr lang="tr-TR"/>
        </a:p>
      </dgm:t>
    </dgm:pt>
    <dgm:pt modelId="{B9D2D346-A9D1-452B-9639-E15C6973326E}" type="pres">
      <dgm:prSet presAssocID="{37FD7834-4D57-4DFA-9B65-64D2ECC3F297}" presName="node" presStyleLbl="node1" presStyleIdx="0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987117-F12E-423F-8F00-63C6C3B8F6FB}" type="pres">
      <dgm:prSet presAssocID="{94127FC2-40BF-4FD2-B204-8CCA9AC08D1D}" presName="parTrans" presStyleLbl="sibTrans2D1" presStyleIdx="1" presStyleCnt="7"/>
      <dgm:spPr/>
      <dgm:t>
        <a:bodyPr/>
        <a:lstStyle/>
        <a:p>
          <a:endParaRPr lang="tr-TR"/>
        </a:p>
      </dgm:t>
    </dgm:pt>
    <dgm:pt modelId="{88A7EE00-4438-4AC7-867B-AE14FB8CB558}" type="pres">
      <dgm:prSet presAssocID="{94127FC2-40BF-4FD2-B204-8CCA9AC08D1D}" presName="connectorText" presStyleLbl="sibTrans2D1" presStyleIdx="1" presStyleCnt="7"/>
      <dgm:spPr/>
      <dgm:t>
        <a:bodyPr/>
        <a:lstStyle/>
        <a:p>
          <a:endParaRPr lang="tr-TR"/>
        </a:p>
      </dgm:t>
    </dgm:pt>
    <dgm:pt modelId="{0AF7FEA6-A3B5-4619-A2DA-25E85E77F3B4}" type="pres">
      <dgm:prSet presAssocID="{16415994-2A86-4A0C-89B4-AA67C3F72F57}" presName="node" presStyleLbl="node1" presStyleIdx="1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3F31F6-F541-4C98-A65D-5440EB28AC28}" type="pres">
      <dgm:prSet presAssocID="{F6808E43-A7B9-4E5A-9817-F102EC1494DC}" presName="parTrans" presStyleLbl="sibTrans2D1" presStyleIdx="2" presStyleCnt="7"/>
      <dgm:spPr/>
      <dgm:t>
        <a:bodyPr/>
        <a:lstStyle/>
        <a:p>
          <a:endParaRPr lang="tr-TR"/>
        </a:p>
      </dgm:t>
    </dgm:pt>
    <dgm:pt modelId="{40E34655-3CE6-4449-BC5E-14514992FB1E}" type="pres">
      <dgm:prSet presAssocID="{F6808E43-A7B9-4E5A-9817-F102EC1494DC}" presName="connectorText" presStyleLbl="sibTrans2D1" presStyleIdx="2" presStyleCnt="7"/>
      <dgm:spPr/>
      <dgm:t>
        <a:bodyPr/>
        <a:lstStyle/>
        <a:p>
          <a:endParaRPr lang="tr-TR"/>
        </a:p>
      </dgm:t>
    </dgm:pt>
    <dgm:pt modelId="{AA10D5E0-F189-4089-B033-0078542EBA24}" type="pres">
      <dgm:prSet presAssocID="{92861AB8-31EC-4464-A0F9-2B5040EB858C}" presName="node" presStyleLbl="node1" presStyleIdx="2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C81FD3-8DB4-4B63-856C-E47F5970EB53}" type="pres">
      <dgm:prSet presAssocID="{D66D5EDF-C4B0-444F-946A-FCDAABFCEE53}" presName="parTrans" presStyleLbl="sibTrans2D1" presStyleIdx="3" presStyleCnt="7"/>
      <dgm:spPr/>
      <dgm:t>
        <a:bodyPr/>
        <a:lstStyle/>
        <a:p>
          <a:endParaRPr lang="tr-TR"/>
        </a:p>
      </dgm:t>
    </dgm:pt>
    <dgm:pt modelId="{6340ED14-2382-4B58-B174-49DCB0C2D6CD}" type="pres">
      <dgm:prSet presAssocID="{D66D5EDF-C4B0-444F-946A-FCDAABFCEE53}" presName="connectorText" presStyleLbl="sibTrans2D1" presStyleIdx="3" presStyleCnt="7"/>
      <dgm:spPr/>
      <dgm:t>
        <a:bodyPr/>
        <a:lstStyle/>
        <a:p>
          <a:endParaRPr lang="tr-TR"/>
        </a:p>
      </dgm:t>
    </dgm:pt>
    <dgm:pt modelId="{14BB1B7A-E6E3-4E35-9106-752C99C3EE9C}" type="pres">
      <dgm:prSet presAssocID="{FD5D1BF4-3B9B-471C-BC05-AC24211C7DB1}" presName="node" presStyleLbl="node1" presStyleIdx="3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339750-98CC-4A58-B5E3-6C87F422480A}" type="pres">
      <dgm:prSet presAssocID="{47A73690-9484-4501-814B-157531DB9FC2}" presName="parTrans" presStyleLbl="sibTrans2D1" presStyleIdx="4" presStyleCnt="7"/>
      <dgm:spPr/>
      <dgm:t>
        <a:bodyPr/>
        <a:lstStyle/>
        <a:p>
          <a:endParaRPr lang="tr-TR"/>
        </a:p>
      </dgm:t>
    </dgm:pt>
    <dgm:pt modelId="{C1A0DA48-D9E9-45A3-9C88-311D76713A4C}" type="pres">
      <dgm:prSet presAssocID="{47A73690-9484-4501-814B-157531DB9FC2}" presName="connectorText" presStyleLbl="sibTrans2D1" presStyleIdx="4" presStyleCnt="7"/>
      <dgm:spPr/>
      <dgm:t>
        <a:bodyPr/>
        <a:lstStyle/>
        <a:p>
          <a:endParaRPr lang="tr-TR"/>
        </a:p>
      </dgm:t>
    </dgm:pt>
    <dgm:pt modelId="{F91BD8E9-05BC-46B6-A025-C79A47897A67}" type="pres">
      <dgm:prSet presAssocID="{1904175D-09A1-4126-9F85-0E924304074C}" presName="node" presStyleLbl="node1" presStyleIdx="4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4A603A-0CA7-45F9-AAA4-25AE55E849EB}" type="pres">
      <dgm:prSet presAssocID="{36068BFC-2727-4FAC-80DC-538F7C02BD8A}" presName="parTrans" presStyleLbl="sibTrans2D1" presStyleIdx="5" presStyleCnt="7"/>
      <dgm:spPr/>
      <dgm:t>
        <a:bodyPr/>
        <a:lstStyle/>
        <a:p>
          <a:endParaRPr lang="tr-TR"/>
        </a:p>
      </dgm:t>
    </dgm:pt>
    <dgm:pt modelId="{FF78C676-2321-494D-B0E3-0A5F50D41F2F}" type="pres">
      <dgm:prSet presAssocID="{36068BFC-2727-4FAC-80DC-538F7C02BD8A}" presName="connectorText" presStyleLbl="sibTrans2D1" presStyleIdx="5" presStyleCnt="7"/>
      <dgm:spPr/>
      <dgm:t>
        <a:bodyPr/>
        <a:lstStyle/>
        <a:p>
          <a:endParaRPr lang="tr-TR"/>
        </a:p>
      </dgm:t>
    </dgm:pt>
    <dgm:pt modelId="{7461BC93-3B24-4EC6-84E3-48AA10B4FF55}" type="pres">
      <dgm:prSet presAssocID="{3ABAC1A0-6AE8-461A-B5F8-B4883A3C732B}" presName="node" presStyleLbl="node1" presStyleIdx="5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23C9A-45F0-4996-934E-F2FEF4DCBB4D}" type="pres">
      <dgm:prSet presAssocID="{32D6EFE0-2335-49C8-A8C1-554DDBA058DF}" presName="parTrans" presStyleLbl="sibTrans2D1" presStyleIdx="6" presStyleCnt="7"/>
      <dgm:spPr/>
      <dgm:t>
        <a:bodyPr/>
        <a:lstStyle/>
        <a:p>
          <a:endParaRPr lang="tr-TR"/>
        </a:p>
      </dgm:t>
    </dgm:pt>
    <dgm:pt modelId="{7C0D2010-43A1-4581-92BA-79CE52A2C5D4}" type="pres">
      <dgm:prSet presAssocID="{32D6EFE0-2335-49C8-A8C1-554DDBA058DF}" presName="connectorText" presStyleLbl="sibTrans2D1" presStyleIdx="6" presStyleCnt="7"/>
      <dgm:spPr/>
      <dgm:t>
        <a:bodyPr/>
        <a:lstStyle/>
        <a:p>
          <a:endParaRPr lang="tr-TR"/>
        </a:p>
      </dgm:t>
    </dgm:pt>
    <dgm:pt modelId="{B358CF6C-1472-49EE-AA25-E6ABB2A8D9F0}" type="pres">
      <dgm:prSet presAssocID="{020127F7-7C08-405D-8D03-CD8D589325EF}" presName="node" presStyleLbl="node1" presStyleIdx="6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CAB429-7AA1-425B-8383-8C6447094798}" type="presOf" srcId="{37FD7834-4D57-4DFA-9B65-64D2ECC3F297}" destId="{B9D2D346-A9D1-452B-9639-E15C6973326E}" srcOrd="0" destOrd="0" presId="urn:microsoft.com/office/officeart/2005/8/layout/radial5"/>
    <dgm:cxn modelId="{9BEA52C6-0569-4836-B217-DC2B0A049092}" srcId="{71EE20D1-14D4-46E3-A0E7-1B976CFBB458}" destId="{92861AB8-31EC-4464-A0F9-2B5040EB858C}" srcOrd="2" destOrd="0" parTransId="{F6808E43-A7B9-4E5A-9817-F102EC1494DC}" sibTransId="{8B9BDE21-D257-4F3D-8C7B-FFF50B0C53EF}"/>
    <dgm:cxn modelId="{D2DAEBCE-3504-48E7-A655-4C021FBDC35A}" srcId="{71EE20D1-14D4-46E3-A0E7-1B976CFBB458}" destId="{3ABAC1A0-6AE8-461A-B5F8-B4883A3C732B}" srcOrd="5" destOrd="0" parTransId="{36068BFC-2727-4FAC-80DC-538F7C02BD8A}" sibTransId="{0719269A-318D-455C-8CF7-7F7D57FF7972}"/>
    <dgm:cxn modelId="{422C8227-2BF5-4555-8999-520DF07DC568}" type="presOf" srcId="{D66D5EDF-C4B0-444F-946A-FCDAABFCEE53}" destId="{D2C81FD3-8DB4-4B63-856C-E47F5970EB53}" srcOrd="0" destOrd="0" presId="urn:microsoft.com/office/officeart/2005/8/layout/radial5"/>
    <dgm:cxn modelId="{CFEC015B-780F-4912-901D-40C8FF09C5F4}" type="presOf" srcId="{71EE20D1-14D4-46E3-A0E7-1B976CFBB458}" destId="{A131E8DB-2B51-45C2-9DF2-89BDDC0266DA}" srcOrd="0" destOrd="0" presId="urn:microsoft.com/office/officeart/2005/8/layout/radial5"/>
    <dgm:cxn modelId="{5FA72BC7-D6DD-4601-9EEB-F514A38367B8}" srcId="{71EE20D1-14D4-46E3-A0E7-1B976CFBB458}" destId="{1904175D-09A1-4126-9F85-0E924304074C}" srcOrd="4" destOrd="0" parTransId="{47A73690-9484-4501-814B-157531DB9FC2}" sibTransId="{179F39F1-2F22-45FF-AECA-70424C082AB6}"/>
    <dgm:cxn modelId="{7260262F-9E85-4E0E-AB81-70956A8628A1}" type="presOf" srcId="{FD5D1BF4-3B9B-471C-BC05-AC24211C7DB1}" destId="{14BB1B7A-E6E3-4E35-9106-752C99C3EE9C}" srcOrd="0" destOrd="0" presId="urn:microsoft.com/office/officeart/2005/8/layout/radial5"/>
    <dgm:cxn modelId="{9EB20BFD-B420-4D8A-BF44-4B20DE8CFEF5}" srcId="{71EE20D1-14D4-46E3-A0E7-1B976CFBB458}" destId="{FD5D1BF4-3B9B-471C-BC05-AC24211C7DB1}" srcOrd="3" destOrd="0" parTransId="{D66D5EDF-C4B0-444F-946A-FCDAABFCEE53}" sibTransId="{D2950EC5-6363-4AAB-AD49-E5F3971361B4}"/>
    <dgm:cxn modelId="{7878EDAD-72F6-4CCE-BA3B-ACC6C9955AF5}" type="presOf" srcId="{020127F7-7C08-405D-8D03-CD8D589325EF}" destId="{B358CF6C-1472-49EE-AA25-E6ABB2A8D9F0}" srcOrd="0" destOrd="0" presId="urn:microsoft.com/office/officeart/2005/8/layout/radial5"/>
    <dgm:cxn modelId="{125F3BFC-AEFA-472E-BA77-EE575D54B484}" type="presOf" srcId="{F6808E43-A7B9-4E5A-9817-F102EC1494DC}" destId="{FA3F31F6-F541-4C98-A65D-5440EB28AC28}" srcOrd="0" destOrd="0" presId="urn:microsoft.com/office/officeart/2005/8/layout/radial5"/>
    <dgm:cxn modelId="{FA95F31A-0E7F-489F-BEE3-E059C51CFC20}" type="presOf" srcId="{F6808E43-A7B9-4E5A-9817-F102EC1494DC}" destId="{40E34655-3CE6-4449-BC5E-14514992FB1E}" srcOrd="1" destOrd="0" presId="urn:microsoft.com/office/officeart/2005/8/layout/radial5"/>
    <dgm:cxn modelId="{47C16BB9-E5A3-43E2-8399-4C702E2A913D}" type="presOf" srcId="{680F65AD-8B51-4259-80AF-FA59EBFE6E2A}" destId="{3B0F4E74-794F-4988-BE01-828A664F15AB}" srcOrd="0" destOrd="0" presId="urn:microsoft.com/office/officeart/2005/8/layout/radial5"/>
    <dgm:cxn modelId="{444353BE-799C-4B01-AA77-D564364407DD}" type="presOf" srcId="{CA68429A-C5C7-42F5-9EBC-6B1EC9204227}" destId="{F7A4D0D4-225C-45C3-9F16-732097B38517}" srcOrd="0" destOrd="0" presId="urn:microsoft.com/office/officeart/2005/8/layout/radial5"/>
    <dgm:cxn modelId="{7FE411F1-7F6D-474D-9234-80F467E04396}" srcId="{71EE20D1-14D4-46E3-A0E7-1B976CFBB458}" destId="{020127F7-7C08-405D-8D03-CD8D589325EF}" srcOrd="6" destOrd="0" parTransId="{32D6EFE0-2335-49C8-A8C1-554DDBA058DF}" sibTransId="{C6C1230E-4CE0-49C2-94EE-F956ABF35288}"/>
    <dgm:cxn modelId="{BCA714E5-CE83-4E81-9C84-070F048A93C7}" srcId="{680F65AD-8B51-4259-80AF-FA59EBFE6E2A}" destId="{71EE20D1-14D4-46E3-A0E7-1B976CFBB458}" srcOrd="0" destOrd="0" parTransId="{7C879397-A10D-4629-851E-3100FAA3E055}" sibTransId="{50A650A3-78FC-4E53-A572-9327577EB194}"/>
    <dgm:cxn modelId="{438B3614-AA55-4E18-973F-75C21B7E2827}" type="presOf" srcId="{D66D5EDF-C4B0-444F-946A-FCDAABFCEE53}" destId="{6340ED14-2382-4B58-B174-49DCB0C2D6CD}" srcOrd="1" destOrd="0" presId="urn:microsoft.com/office/officeart/2005/8/layout/radial5"/>
    <dgm:cxn modelId="{2F2634D9-6AD8-41A6-AFCB-A612B60DEECA}" type="presOf" srcId="{1904175D-09A1-4126-9F85-0E924304074C}" destId="{F91BD8E9-05BC-46B6-A025-C79A47897A67}" srcOrd="0" destOrd="0" presId="urn:microsoft.com/office/officeart/2005/8/layout/radial5"/>
    <dgm:cxn modelId="{1F915DF8-C811-4A62-9D96-A57402A21C27}" type="presOf" srcId="{16415994-2A86-4A0C-89B4-AA67C3F72F57}" destId="{0AF7FEA6-A3B5-4619-A2DA-25E85E77F3B4}" srcOrd="0" destOrd="0" presId="urn:microsoft.com/office/officeart/2005/8/layout/radial5"/>
    <dgm:cxn modelId="{86C3F47E-DF92-4335-80A1-F859994399C0}" type="presOf" srcId="{47A73690-9484-4501-814B-157531DB9FC2}" destId="{C1A0DA48-D9E9-45A3-9C88-311D76713A4C}" srcOrd="1" destOrd="0" presId="urn:microsoft.com/office/officeart/2005/8/layout/radial5"/>
    <dgm:cxn modelId="{F2790AAE-5566-46E7-86B2-4650793E8B0C}" type="presOf" srcId="{92861AB8-31EC-4464-A0F9-2B5040EB858C}" destId="{AA10D5E0-F189-4089-B033-0078542EBA24}" srcOrd="0" destOrd="0" presId="urn:microsoft.com/office/officeart/2005/8/layout/radial5"/>
    <dgm:cxn modelId="{0CB8154B-8EB2-4878-ABEF-0C8563720D77}" type="presOf" srcId="{94127FC2-40BF-4FD2-B204-8CCA9AC08D1D}" destId="{2D987117-F12E-423F-8F00-63C6C3B8F6FB}" srcOrd="0" destOrd="0" presId="urn:microsoft.com/office/officeart/2005/8/layout/radial5"/>
    <dgm:cxn modelId="{7C410FF0-7ABC-4CF5-B6CB-28C0B2760F7E}" type="presOf" srcId="{36068BFC-2727-4FAC-80DC-538F7C02BD8A}" destId="{FF78C676-2321-494D-B0E3-0A5F50D41F2F}" srcOrd="1" destOrd="0" presId="urn:microsoft.com/office/officeart/2005/8/layout/radial5"/>
    <dgm:cxn modelId="{83A18474-B944-4AB0-969C-70E2F0CDFEB5}" type="presOf" srcId="{3ABAC1A0-6AE8-461A-B5F8-B4883A3C732B}" destId="{7461BC93-3B24-4EC6-84E3-48AA10B4FF55}" srcOrd="0" destOrd="0" presId="urn:microsoft.com/office/officeart/2005/8/layout/radial5"/>
    <dgm:cxn modelId="{922FE18B-B4A2-432B-9D81-F770FD2D21E5}" type="presOf" srcId="{36068BFC-2727-4FAC-80DC-538F7C02BD8A}" destId="{384A603A-0CA7-45F9-AAA4-25AE55E849EB}" srcOrd="0" destOrd="0" presId="urn:microsoft.com/office/officeart/2005/8/layout/radial5"/>
    <dgm:cxn modelId="{8835CCD3-7875-4A36-BA92-E4E6083DB3D7}" type="presOf" srcId="{47A73690-9484-4501-814B-157531DB9FC2}" destId="{BF339750-98CC-4A58-B5E3-6C87F422480A}" srcOrd="0" destOrd="0" presId="urn:microsoft.com/office/officeart/2005/8/layout/radial5"/>
    <dgm:cxn modelId="{B434C186-CC3F-4405-97AC-47CCC7A795C2}" srcId="{71EE20D1-14D4-46E3-A0E7-1B976CFBB458}" destId="{16415994-2A86-4A0C-89B4-AA67C3F72F57}" srcOrd="1" destOrd="0" parTransId="{94127FC2-40BF-4FD2-B204-8CCA9AC08D1D}" sibTransId="{5FD64069-66E4-4BB7-B9A6-E54E47E29EB5}"/>
    <dgm:cxn modelId="{B33419A0-28E7-40C6-A387-F408948906F8}" type="presOf" srcId="{32D6EFE0-2335-49C8-A8C1-554DDBA058DF}" destId="{84123C9A-45F0-4996-934E-F2FEF4DCBB4D}" srcOrd="0" destOrd="0" presId="urn:microsoft.com/office/officeart/2005/8/layout/radial5"/>
    <dgm:cxn modelId="{9877AAB0-0AD1-4952-8D93-5BAEC801577C}" type="presOf" srcId="{94127FC2-40BF-4FD2-B204-8CCA9AC08D1D}" destId="{88A7EE00-4438-4AC7-867B-AE14FB8CB558}" srcOrd="1" destOrd="0" presId="urn:microsoft.com/office/officeart/2005/8/layout/radial5"/>
    <dgm:cxn modelId="{C57CD377-AE13-4B63-84E3-C925F6F98772}" type="presOf" srcId="{32D6EFE0-2335-49C8-A8C1-554DDBA058DF}" destId="{7C0D2010-43A1-4581-92BA-79CE52A2C5D4}" srcOrd="1" destOrd="0" presId="urn:microsoft.com/office/officeart/2005/8/layout/radial5"/>
    <dgm:cxn modelId="{2AEAA0D1-7C5B-4B65-AFD4-D22B088D983C}" srcId="{71EE20D1-14D4-46E3-A0E7-1B976CFBB458}" destId="{37FD7834-4D57-4DFA-9B65-64D2ECC3F297}" srcOrd="0" destOrd="0" parTransId="{CA68429A-C5C7-42F5-9EBC-6B1EC9204227}" sibTransId="{1F129652-A89C-48DA-BB2C-AEA3668F0602}"/>
    <dgm:cxn modelId="{4E0EF8AD-44FD-4C33-A7DD-FF86B418C6FF}" type="presOf" srcId="{CA68429A-C5C7-42F5-9EBC-6B1EC9204227}" destId="{329680AA-0F8F-4448-814B-83A590D075DE}" srcOrd="1" destOrd="0" presId="urn:microsoft.com/office/officeart/2005/8/layout/radial5"/>
    <dgm:cxn modelId="{BD06D6D6-F649-4065-9558-273FC196DF6D}" type="presParOf" srcId="{3B0F4E74-794F-4988-BE01-828A664F15AB}" destId="{A131E8DB-2B51-45C2-9DF2-89BDDC0266DA}" srcOrd="0" destOrd="0" presId="urn:microsoft.com/office/officeart/2005/8/layout/radial5"/>
    <dgm:cxn modelId="{BC1855B2-DCAA-458A-BD6A-48F186D60774}" type="presParOf" srcId="{3B0F4E74-794F-4988-BE01-828A664F15AB}" destId="{F7A4D0D4-225C-45C3-9F16-732097B38517}" srcOrd="1" destOrd="0" presId="urn:microsoft.com/office/officeart/2005/8/layout/radial5"/>
    <dgm:cxn modelId="{275A1A60-D462-454B-BDD9-5F6219E4A489}" type="presParOf" srcId="{F7A4D0D4-225C-45C3-9F16-732097B38517}" destId="{329680AA-0F8F-4448-814B-83A590D075DE}" srcOrd="0" destOrd="0" presId="urn:microsoft.com/office/officeart/2005/8/layout/radial5"/>
    <dgm:cxn modelId="{EC3B5ED9-EFA6-4535-A49E-8D37541A8E2E}" type="presParOf" srcId="{3B0F4E74-794F-4988-BE01-828A664F15AB}" destId="{B9D2D346-A9D1-452B-9639-E15C6973326E}" srcOrd="2" destOrd="0" presId="urn:microsoft.com/office/officeart/2005/8/layout/radial5"/>
    <dgm:cxn modelId="{97103A79-95C9-420C-9B04-49260C91706C}" type="presParOf" srcId="{3B0F4E74-794F-4988-BE01-828A664F15AB}" destId="{2D987117-F12E-423F-8F00-63C6C3B8F6FB}" srcOrd="3" destOrd="0" presId="urn:microsoft.com/office/officeart/2005/8/layout/radial5"/>
    <dgm:cxn modelId="{D99A1B09-D02C-485F-8708-A6F8ACC533EB}" type="presParOf" srcId="{2D987117-F12E-423F-8F00-63C6C3B8F6FB}" destId="{88A7EE00-4438-4AC7-867B-AE14FB8CB558}" srcOrd="0" destOrd="0" presId="urn:microsoft.com/office/officeart/2005/8/layout/radial5"/>
    <dgm:cxn modelId="{37EBF4B2-DBE1-4DB1-A390-247773F5D7B6}" type="presParOf" srcId="{3B0F4E74-794F-4988-BE01-828A664F15AB}" destId="{0AF7FEA6-A3B5-4619-A2DA-25E85E77F3B4}" srcOrd="4" destOrd="0" presId="urn:microsoft.com/office/officeart/2005/8/layout/radial5"/>
    <dgm:cxn modelId="{569195D6-1DD4-4E3E-8366-EF978A9293D3}" type="presParOf" srcId="{3B0F4E74-794F-4988-BE01-828A664F15AB}" destId="{FA3F31F6-F541-4C98-A65D-5440EB28AC28}" srcOrd="5" destOrd="0" presId="urn:microsoft.com/office/officeart/2005/8/layout/radial5"/>
    <dgm:cxn modelId="{2BDA7612-3C2C-46FD-B923-F167B9285033}" type="presParOf" srcId="{FA3F31F6-F541-4C98-A65D-5440EB28AC28}" destId="{40E34655-3CE6-4449-BC5E-14514992FB1E}" srcOrd="0" destOrd="0" presId="urn:microsoft.com/office/officeart/2005/8/layout/radial5"/>
    <dgm:cxn modelId="{817220F5-26A8-45D5-AA25-708FBF6A17B1}" type="presParOf" srcId="{3B0F4E74-794F-4988-BE01-828A664F15AB}" destId="{AA10D5E0-F189-4089-B033-0078542EBA24}" srcOrd="6" destOrd="0" presId="urn:microsoft.com/office/officeart/2005/8/layout/radial5"/>
    <dgm:cxn modelId="{54220AE9-A259-423C-9867-3D9139B633BD}" type="presParOf" srcId="{3B0F4E74-794F-4988-BE01-828A664F15AB}" destId="{D2C81FD3-8DB4-4B63-856C-E47F5970EB53}" srcOrd="7" destOrd="0" presId="urn:microsoft.com/office/officeart/2005/8/layout/radial5"/>
    <dgm:cxn modelId="{7F0D75DF-3C22-4C02-B83B-4CE81EB62DCA}" type="presParOf" srcId="{D2C81FD3-8DB4-4B63-856C-E47F5970EB53}" destId="{6340ED14-2382-4B58-B174-49DCB0C2D6CD}" srcOrd="0" destOrd="0" presId="urn:microsoft.com/office/officeart/2005/8/layout/radial5"/>
    <dgm:cxn modelId="{FFF09681-1051-4F5D-A23A-ADCB7C295F88}" type="presParOf" srcId="{3B0F4E74-794F-4988-BE01-828A664F15AB}" destId="{14BB1B7A-E6E3-4E35-9106-752C99C3EE9C}" srcOrd="8" destOrd="0" presId="urn:microsoft.com/office/officeart/2005/8/layout/radial5"/>
    <dgm:cxn modelId="{0CC2FB6F-5ABA-4DAF-9635-97789E2F9255}" type="presParOf" srcId="{3B0F4E74-794F-4988-BE01-828A664F15AB}" destId="{BF339750-98CC-4A58-B5E3-6C87F422480A}" srcOrd="9" destOrd="0" presId="urn:microsoft.com/office/officeart/2005/8/layout/radial5"/>
    <dgm:cxn modelId="{DAA43331-47EE-470B-A4C6-87EC332C48FA}" type="presParOf" srcId="{BF339750-98CC-4A58-B5E3-6C87F422480A}" destId="{C1A0DA48-D9E9-45A3-9C88-311D76713A4C}" srcOrd="0" destOrd="0" presId="urn:microsoft.com/office/officeart/2005/8/layout/radial5"/>
    <dgm:cxn modelId="{F87ADA86-44FD-4672-B770-8DDAA4A93CA4}" type="presParOf" srcId="{3B0F4E74-794F-4988-BE01-828A664F15AB}" destId="{F91BD8E9-05BC-46B6-A025-C79A47897A67}" srcOrd="10" destOrd="0" presId="urn:microsoft.com/office/officeart/2005/8/layout/radial5"/>
    <dgm:cxn modelId="{B694FF76-19B2-4B6A-9AD4-BEABB7FD9831}" type="presParOf" srcId="{3B0F4E74-794F-4988-BE01-828A664F15AB}" destId="{384A603A-0CA7-45F9-AAA4-25AE55E849EB}" srcOrd="11" destOrd="0" presId="urn:microsoft.com/office/officeart/2005/8/layout/radial5"/>
    <dgm:cxn modelId="{738530D7-1A60-4C6B-BA0C-B4E74F584455}" type="presParOf" srcId="{384A603A-0CA7-45F9-AAA4-25AE55E849EB}" destId="{FF78C676-2321-494D-B0E3-0A5F50D41F2F}" srcOrd="0" destOrd="0" presId="urn:microsoft.com/office/officeart/2005/8/layout/radial5"/>
    <dgm:cxn modelId="{81C9EE74-2E55-42EA-BBE6-18973334E391}" type="presParOf" srcId="{3B0F4E74-794F-4988-BE01-828A664F15AB}" destId="{7461BC93-3B24-4EC6-84E3-48AA10B4FF55}" srcOrd="12" destOrd="0" presId="urn:microsoft.com/office/officeart/2005/8/layout/radial5"/>
    <dgm:cxn modelId="{683CF5B8-D4D0-4AEC-9D4C-D060375A2F21}" type="presParOf" srcId="{3B0F4E74-794F-4988-BE01-828A664F15AB}" destId="{84123C9A-45F0-4996-934E-F2FEF4DCBB4D}" srcOrd="13" destOrd="0" presId="urn:microsoft.com/office/officeart/2005/8/layout/radial5"/>
    <dgm:cxn modelId="{B32C3B21-EB45-4CC8-A9D6-ADEF66D90B83}" type="presParOf" srcId="{84123C9A-45F0-4996-934E-F2FEF4DCBB4D}" destId="{7C0D2010-43A1-4581-92BA-79CE52A2C5D4}" srcOrd="0" destOrd="0" presId="urn:microsoft.com/office/officeart/2005/8/layout/radial5"/>
    <dgm:cxn modelId="{13EFD77A-71D9-4E9A-8C13-2568C594E10F}" type="presParOf" srcId="{3B0F4E74-794F-4988-BE01-828A664F15AB}" destId="{B358CF6C-1472-49EE-AA25-E6ABB2A8D9F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0F65AD-8B51-4259-80AF-FA59EBFE6E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7FD7834-4D57-4DFA-9B65-64D2ECC3F297}">
      <dgm:prSet phldrT="[Metin]"/>
      <dgm:spPr/>
      <dgm:t>
        <a:bodyPr/>
        <a:lstStyle/>
        <a:p>
          <a:r>
            <a:rPr lang="tr-TR" b="1" dirty="0" smtClean="0"/>
            <a:t>Millî Eğitim Bakanlığı (2)</a:t>
          </a:r>
          <a:endParaRPr lang="tr-TR" b="1" dirty="0"/>
        </a:p>
      </dgm:t>
    </dgm:pt>
    <dgm:pt modelId="{CA68429A-C5C7-42F5-9EBC-6B1EC9204227}" type="parTrans" cxnId="{2AEAA0D1-7C5B-4B65-AFD4-D22B088D983C}">
      <dgm:prSet/>
      <dgm:spPr/>
      <dgm:t>
        <a:bodyPr/>
        <a:lstStyle/>
        <a:p>
          <a:endParaRPr lang="tr-TR"/>
        </a:p>
      </dgm:t>
    </dgm:pt>
    <dgm:pt modelId="{1F129652-A89C-48DA-BB2C-AEA3668F0602}" type="sibTrans" cxnId="{2AEAA0D1-7C5B-4B65-AFD4-D22B088D983C}">
      <dgm:prSet/>
      <dgm:spPr/>
      <dgm:t>
        <a:bodyPr/>
        <a:lstStyle/>
        <a:p>
          <a:endParaRPr lang="tr-TR"/>
        </a:p>
      </dgm:t>
    </dgm:pt>
    <dgm:pt modelId="{16415994-2A86-4A0C-89B4-AA67C3F72F57}">
      <dgm:prSet phldrT="[Metin]"/>
      <dgm:spPr/>
      <dgm:t>
        <a:bodyPr/>
        <a:lstStyle/>
        <a:p>
          <a:r>
            <a:rPr lang="tr-TR" b="1" dirty="0" smtClean="0"/>
            <a:t>Dışişleri Bakanlığı (1)</a:t>
          </a:r>
          <a:endParaRPr lang="tr-TR" b="1" dirty="0"/>
        </a:p>
      </dgm:t>
    </dgm:pt>
    <dgm:pt modelId="{94127FC2-40BF-4FD2-B204-8CCA9AC08D1D}" type="parTrans" cxnId="{B434C186-CC3F-4405-97AC-47CCC7A795C2}">
      <dgm:prSet/>
      <dgm:spPr/>
      <dgm:t>
        <a:bodyPr/>
        <a:lstStyle/>
        <a:p>
          <a:endParaRPr lang="tr-TR"/>
        </a:p>
      </dgm:t>
    </dgm:pt>
    <dgm:pt modelId="{5FD64069-66E4-4BB7-B9A6-E54E47E29EB5}" type="sibTrans" cxnId="{B434C186-CC3F-4405-97AC-47CCC7A795C2}">
      <dgm:prSet/>
      <dgm:spPr/>
      <dgm:t>
        <a:bodyPr/>
        <a:lstStyle/>
        <a:p>
          <a:endParaRPr lang="tr-TR"/>
        </a:p>
      </dgm:t>
    </dgm:pt>
    <dgm:pt modelId="{92861AB8-31EC-4464-A0F9-2B5040EB858C}">
      <dgm:prSet phldrT="[Metin]"/>
      <dgm:spPr/>
      <dgm:t>
        <a:bodyPr/>
        <a:lstStyle/>
        <a:p>
          <a:r>
            <a:rPr lang="tr-TR" b="1" dirty="0" smtClean="0"/>
            <a:t>Kültür ve Turizm Bakanlığı (1)</a:t>
          </a:r>
          <a:endParaRPr lang="tr-TR" b="1" dirty="0"/>
        </a:p>
      </dgm:t>
    </dgm:pt>
    <dgm:pt modelId="{F6808E43-A7B9-4E5A-9817-F102EC1494DC}" type="parTrans" cxnId="{9BEA52C6-0569-4836-B217-DC2B0A049092}">
      <dgm:prSet/>
      <dgm:spPr/>
      <dgm:t>
        <a:bodyPr/>
        <a:lstStyle/>
        <a:p>
          <a:endParaRPr lang="tr-TR"/>
        </a:p>
      </dgm:t>
    </dgm:pt>
    <dgm:pt modelId="{8B9BDE21-D257-4F3D-8C7B-FFF50B0C53EF}" type="sibTrans" cxnId="{9BEA52C6-0569-4836-B217-DC2B0A049092}">
      <dgm:prSet/>
      <dgm:spPr/>
      <dgm:t>
        <a:bodyPr/>
        <a:lstStyle/>
        <a:p>
          <a:endParaRPr lang="tr-TR"/>
        </a:p>
      </dgm:t>
    </dgm:pt>
    <dgm:pt modelId="{FD5D1BF4-3B9B-471C-BC05-AC24211C7DB1}">
      <dgm:prSet phldrT="[Metin]"/>
      <dgm:spPr/>
      <dgm:t>
        <a:bodyPr/>
        <a:lstStyle/>
        <a:p>
          <a:r>
            <a:rPr lang="tr-TR" b="1" dirty="0" smtClean="0"/>
            <a:t>Diğer Kamu Kuruluşları (2)</a:t>
          </a:r>
        </a:p>
      </dgm:t>
    </dgm:pt>
    <dgm:pt modelId="{D66D5EDF-C4B0-444F-946A-FCDAABFCEE53}" type="parTrans" cxnId="{9EB20BFD-B420-4D8A-BF44-4B20DE8CFEF5}">
      <dgm:prSet/>
      <dgm:spPr/>
      <dgm:t>
        <a:bodyPr/>
        <a:lstStyle/>
        <a:p>
          <a:endParaRPr lang="tr-TR"/>
        </a:p>
      </dgm:t>
    </dgm:pt>
    <dgm:pt modelId="{D2950EC5-6363-4AAB-AD49-E5F3971361B4}" type="sibTrans" cxnId="{9EB20BFD-B420-4D8A-BF44-4B20DE8CFEF5}">
      <dgm:prSet/>
      <dgm:spPr/>
      <dgm:t>
        <a:bodyPr/>
        <a:lstStyle/>
        <a:p>
          <a:endParaRPr lang="tr-TR"/>
        </a:p>
      </dgm:t>
    </dgm:pt>
    <dgm:pt modelId="{1904175D-09A1-4126-9F85-0E924304074C}">
      <dgm:prSet phldrT="[Metin]"/>
      <dgm:spPr/>
      <dgm:t>
        <a:bodyPr/>
        <a:lstStyle/>
        <a:p>
          <a:r>
            <a:rPr lang="tr-TR" b="1" dirty="0" smtClean="0"/>
            <a:t>Yüksek Öğrenim Kurumları (3)</a:t>
          </a:r>
        </a:p>
      </dgm:t>
    </dgm:pt>
    <dgm:pt modelId="{47A73690-9484-4501-814B-157531DB9FC2}" type="parTrans" cxnId="{5FA72BC7-D6DD-4601-9EEB-F514A38367B8}">
      <dgm:prSet/>
      <dgm:spPr/>
      <dgm:t>
        <a:bodyPr/>
        <a:lstStyle/>
        <a:p>
          <a:endParaRPr lang="tr-TR"/>
        </a:p>
      </dgm:t>
    </dgm:pt>
    <dgm:pt modelId="{179F39F1-2F22-45FF-AECA-70424C082AB6}" type="sibTrans" cxnId="{5FA72BC7-D6DD-4601-9EEB-F514A38367B8}">
      <dgm:prSet/>
      <dgm:spPr/>
      <dgm:t>
        <a:bodyPr/>
        <a:lstStyle/>
        <a:p>
          <a:endParaRPr lang="tr-TR"/>
        </a:p>
      </dgm:t>
    </dgm:pt>
    <dgm:pt modelId="{3ABAC1A0-6AE8-461A-B5F8-B4883A3C732B}">
      <dgm:prSet phldrT="[Metin]"/>
      <dgm:spPr/>
      <dgm:t>
        <a:bodyPr/>
        <a:lstStyle/>
        <a:p>
          <a:r>
            <a:rPr lang="tr-TR" b="1" dirty="0" smtClean="0"/>
            <a:t>Özel Kuruluşlar (3)</a:t>
          </a:r>
        </a:p>
      </dgm:t>
    </dgm:pt>
    <dgm:pt modelId="{36068BFC-2727-4FAC-80DC-538F7C02BD8A}" type="parTrans" cxnId="{D2DAEBCE-3504-48E7-A655-4C021FBDC35A}">
      <dgm:prSet/>
      <dgm:spPr/>
      <dgm:t>
        <a:bodyPr/>
        <a:lstStyle/>
        <a:p>
          <a:endParaRPr lang="tr-TR"/>
        </a:p>
      </dgm:t>
    </dgm:pt>
    <dgm:pt modelId="{0719269A-318D-455C-8CF7-7F7D57FF7972}" type="sibTrans" cxnId="{D2DAEBCE-3504-48E7-A655-4C021FBDC35A}">
      <dgm:prSet/>
      <dgm:spPr/>
      <dgm:t>
        <a:bodyPr/>
        <a:lstStyle/>
        <a:p>
          <a:endParaRPr lang="tr-TR"/>
        </a:p>
      </dgm:t>
    </dgm:pt>
    <dgm:pt modelId="{020127F7-7C08-405D-8D03-CD8D589325EF}">
      <dgm:prSet phldrT="[Metin]"/>
      <dgm:spPr/>
      <dgm:t>
        <a:bodyPr/>
        <a:lstStyle/>
        <a:p>
          <a:r>
            <a:rPr lang="tr-TR" b="1" dirty="0" smtClean="0"/>
            <a:t>Tanınmış Kişiler</a:t>
          </a:r>
        </a:p>
        <a:p>
          <a:r>
            <a:rPr lang="tr-TR" b="1" dirty="0" smtClean="0"/>
            <a:t>(3)</a:t>
          </a:r>
        </a:p>
      </dgm:t>
    </dgm:pt>
    <dgm:pt modelId="{32D6EFE0-2335-49C8-A8C1-554DDBA058DF}" type="parTrans" cxnId="{7FE411F1-7F6D-474D-9234-80F467E04396}">
      <dgm:prSet/>
      <dgm:spPr/>
      <dgm:t>
        <a:bodyPr/>
        <a:lstStyle/>
        <a:p>
          <a:endParaRPr lang="tr-TR"/>
        </a:p>
      </dgm:t>
    </dgm:pt>
    <dgm:pt modelId="{C6C1230E-4CE0-49C2-94EE-F956ABF35288}" type="sibTrans" cxnId="{7FE411F1-7F6D-474D-9234-80F467E04396}">
      <dgm:prSet/>
      <dgm:spPr/>
      <dgm:t>
        <a:bodyPr/>
        <a:lstStyle/>
        <a:p>
          <a:endParaRPr lang="tr-TR"/>
        </a:p>
      </dgm:t>
    </dgm:pt>
    <dgm:pt modelId="{71EE20D1-14D4-46E3-A0E7-1B976CFBB458}">
      <dgm:prSet phldrT="[Metin]" custT="1"/>
      <dgm:spPr/>
      <dgm:t>
        <a:bodyPr/>
        <a:lstStyle/>
        <a:p>
          <a:r>
            <a:rPr lang="tr-TR" sz="2800" b="1" dirty="0" smtClean="0"/>
            <a:t>Genel Kurul</a:t>
          </a:r>
          <a:endParaRPr lang="tr-TR" sz="2800" b="1" dirty="0"/>
        </a:p>
      </dgm:t>
    </dgm:pt>
    <dgm:pt modelId="{50A650A3-78FC-4E53-A572-9327577EB194}" type="sibTrans" cxnId="{BCA714E5-CE83-4E81-9C84-070F048A93C7}">
      <dgm:prSet/>
      <dgm:spPr/>
      <dgm:t>
        <a:bodyPr/>
        <a:lstStyle/>
        <a:p>
          <a:endParaRPr lang="tr-TR"/>
        </a:p>
      </dgm:t>
    </dgm:pt>
    <dgm:pt modelId="{7C879397-A10D-4629-851E-3100FAA3E055}" type="parTrans" cxnId="{BCA714E5-CE83-4E81-9C84-070F048A93C7}">
      <dgm:prSet/>
      <dgm:spPr/>
      <dgm:t>
        <a:bodyPr/>
        <a:lstStyle/>
        <a:p>
          <a:endParaRPr lang="tr-TR"/>
        </a:p>
      </dgm:t>
    </dgm:pt>
    <dgm:pt modelId="{3B0F4E74-794F-4988-BE01-828A664F15AB}" type="pres">
      <dgm:prSet presAssocID="{680F65AD-8B51-4259-80AF-FA59EBFE6E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31E8DB-2B51-45C2-9DF2-89BDDC0266DA}" type="pres">
      <dgm:prSet presAssocID="{71EE20D1-14D4-46E3-A0E7-1B976CFBB458}" presName="centerShape" presStyleLbl="node0" presStyleIdx="0" presStyleCnt="1" custScaleX="123453" custScaleY="123453"/>
      <dgm:spPr/>
      <dgm:t>
        <a:bodyPr/>
        <a:lstStyle/>
        <a:p>
          <a:endParaRPr lang="tr-TR"/>
        </a:p>
      </dgm:t>
    </dgm:pt>
    <dgm:pt modelId="{F7A4D0D4-225C-45C3-9F16-732097B38517}" type="pres">
      <dgm:prSet presAssocID="{CA68429A-C5C7-42F5-9EBC-6B1EC9204227}" presName="parTrans" presStyleLbl="sibTrans2D1" presStyleIdx="0" presStyleCnt="7"/>
      <dgm:spPr/>
      <dgm:t>
        <a:bodyPr/>
        <a:lstStyle/>
        <a:p>
          <a:endParaRPr lang="tr-TR"/>
        </a:p>
      </dgm:t>
    </dgm:pt>
    <dgm:pt modelId="{329680AA-0F8F-4448-814B-83A590D075DE}" type="pres">
      <dgm:prSet presAssocID="{CA68429A-C5C7-42F5-9EBC-6B1EC9204227}" presName="connectorText" presStyleLbl="sibTrans2D1" presStyleIdx="0" presStyleCnt="7"/>
      <dgm:spPr/>
      <dgm:t>
        <a:bodyPr/>
        <a:lstStyle/>
        <a:p>
          <a:endParaRPr lang="tr-TR"/>
        </a:p>
      </dgm:t>
    </dgm:pt>
    <dgm:pt modelId="{B9D2D346-A9D1-452B-9639-E15C6973326E}" type="pres">
      <dgm:prSet presAssocID="{37FD7834-4D57-4DFA-9B65-64D2ECC3F297}" presName="node" presStyleLbl="node1" presStyleIdx="0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987117-F12E-423F-8F00-63C6C3B8F6FB}" type="pres">
      <dgm:prSet presAssocID="{94127FC2-40BF-4FD2-B204-8CCA9AC08D1D}" presName="parTrans" presStyleLbl="sibTrans2D1" presStyleIdx="1" presStyleCnt="7"/>
      <dgm:spPr/>
      <dgm:t>
        <a:bodyPr/>
        <a:lstStyle/>
        <a:p>
          <a:endParaRPr lang="tr-TR"/>
        </a:p>
      </dgm:t>
    </dgm:pt>
    <dgm:pt modelId="{88A7EE00-4438-4AC7-867B-AE14FB8CB558}" type="pres">
      <dgm:prSet presAssocID="{94127FC2-40BF-4FD2-B204-8CCA9AC08D1D}" presName="connectorText" presStyleLbl="sibTrans2D1" presStyleIdx="1" presStyleCnt="7"/>
      <dgm:spPr/>
      <dgm:t>
        <a:bodyPr/>
        <a:lstStyle/>
        <a:p>
          <a:endParaRPr lang="tr-TR"/>
        </a:p>
      </dgm:t>
    </dgm:pt>
    <dgm:pt modelId="{0AF7FEA6-A3B5-4619-A2DA-25E85E77F3B4}" type="pres">
      <dgm:prSet presAssocID="{16415994-2A86-4A0C-89B4-AA67C3F72F57}" presName="node" presStyleLbl="node1" presStyleIdx="1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3F31F6-F541-4C98-A65D-5440EB28AC28}" type="pres">
      <dgm:prSet presAssocID="{F6808E43-A7B9-4E5A-9817-F102EC1494DC}" presName="parTrans" presStyleLbl="sibTrans2D1" presStyleIdx="2" presStyleCnt="7"/>
      <dgm:spPr/>
      <dgm:t>
        <a:bodyPr/>
        <a:lstStyle/>
        <a:p>
          <a:endParaRPr lang="tr-TR"/>
        </a:p>
      </dgm:t>
    </dgm:pt>
    <dgm:pt modelId="{40E34655-3CE6-4449-BC5E-14514992FB1E}" type="pres">
      <dgm:prSet presAssocID="{F6808E43-A7B9-4E5A-9817-F102EC1494DC}" presName="connectorText" presStyleLbl="sibTrans2D1" presStyleIdx="2" presStyleCnt="7"/>
      <dgm:spPr/>
      <dgm:t>
        <a:bodyPr/>
        <a:lstStyle/>
        <a:p>
          <a:endParaRPr lang="tr-TR"/>
        </a:p>
      </dgm:t>
    </dgm:pt>
    <dgm:pt modelId="{AA10D5E0-F189-4089-B033-0078542EBA24}" type="pres">
      <dgm:prSet presAssocID="{92861AB8-31EC-4464-A0F9-2B5040EB858C}" presName="node" presStyleLbl="node1" presStyleIdx="2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C81FD3-8DB4-4B63-856C-E47F5970EB53}" type="pres">
      <dgm:prSet presAssocID="{D66D5EDF-C4B0-444F-946A-FCDAABFCEE53}" presName="parTrans" presStyleLbl="sibTrans2D1" presStyleIdx="3" presStyleCnt="7"/>
      <dgm:spPr/>
      <dgm:t>
        <a:bodyPr/>
        <a:lstStyle/>
        <a:p>
          <a:endParaRPr lang="tr-TR"/>
        </a:p>
      </dgm:t>
    </dgm:pt>
    <dgm:pt modelId="{6340ED14-2382-4B58-B174-49DCB0C2D6CD}" type="pres">
      <dgm:prSet presAssocID="{D66D5EDF-C4B0-444F-946A-FCDAABFCEE53}" presName="connectorText" presStyleLbl="sibTrans2D1" presStyleIdx="3" presStyleCnt="7"/>
      <dgm:spPr/>
      <dgm:t>
        <a:bodyPr/>
        <a:lstStyle/>
        <a:p>
          <a:endParaRPr lang="tr-TR"/>
        </a:p>
      </dgm:t>
    </dgm:pt>
    <dgm:pt modelId="{14BB1B7A-E6E3-4E35-9106-752C99C3EE9C}" type="pres">
      <dgm:prSet presAssocID="{FD5D1BF4-3B9B-471C-BC05-AC24211C7DB1}" presName="node" presStyleLbl="node1" presStyleIdx="3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339750-98CC-4A58-B5E3-6C87F422480A}" type="pres">
      <dgm:prSet presAssocID="{47A73690-9484-4501-814B-157531DB9FC2}" presName="parTrans" presStyleLbl="sibTrans2D1" presStyleIdx="4" presStyleCnt="7"/>
      <dgm:spPr/>
      <dgm:t>
        <a:bodyPr/>
        <a:lstStyle/>
        <a:p>
          <a:endParaRPr lang="tr-TR"/>
        </a:p>
      </dgm:t>
    </dgm:pt>
    <dgm:pt modelId="{C1A0DA48-D9E9-45A3-9C88-311D76713A4C}" type="pres">
      <dgm:prSet presAssocID="{47A73690-9484-4501-814B-157531DB9FC2}" presName="connectorText" presStyleLbl="sibTrans2D1" presStyleIdx="4" presStyleCnt="7"/>
      <dgm:spPr/>
      <dgm:t>
        <a:bodyPr/>
        <a:lstStyle/>
        <a:p>
          <a:endParaRPr lang="tr-TR"/>
        </a:p>
      </dgm:t>
    </dgm:pt>
    <dgm:pt modelId="{F91BD8E9-05BC-46B6-A025-C79A47897A67}" type="pres">
      <dgm:prSet presAssocID="{1904175D-09A1-4126-9F85-0E924304074C}" presName="node" presStyleLbl="node1" presStyleIdx="4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4A603A-0CA7-45F9-AAA4-25AE55E849EB}" type="pres">
      <dgm:prSet presAssocID="{36068BFC-2727-4FAC-80DC-538F7C02BD8A}" presName="parTrans" presStyleLbl="sibTrans2D1" presStyleIdx="5" presStyleCnt="7"/>
      <dgm:spPr/>
      <dgm:t>
        <a:bodyPr/>
        <a:lstStyle/>
        <a:p>
          <a:endParaRPr lang="tr-TR"/>
        </a:p>
      </dgm:t>
    </dgm:pt>
    <dgm:pt modelId="{FF78C676-2321-494D-B0E3-0A5F50D41F2F}" type="pres">
      <dgm:prSet presAssocID="{36068BFC-2727-4FAC-80DC-538F7C02BD8A}" presName="connectorText" presStyleLbl="sibTrans2D1" presStyleIdx="5" presStyleCnt="7"/>
      <dgm:spPr/>
      <dgm:t>
        <a:bodyPr/>
        <a:lstStyle/>
        <a:p>
          <a:endParaRPr lang="tr-TR"/>
        </a:p>
      </dgm:t>
    </dgm:pt>
    <dgm:pt modelId="{7461BC93-3B24-4EC6-84E3-48AA10B4FF55}" type="pres">
      <dgm:prSet presAssocID="{3ABAC1A0-6AE8-461A-B5F8-B4883A3C732B}" presName="node" presStyleLbl="node1" presStyleIdx="5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23C9A-45F0-4996-934E-F2FEF4DCBB4D}" type="pres">
      <dgm:prSet presAssocID="{32D6EFE0-2335-49C8-A8C1-554DDBA058DF}" presName="parTrans" presStyleLbl="sibTrans2D1" presStyleIdx="6" presStyleCnt="7"/>
      <dgm:spPr/>
      <dgm:t>
        <a:bodyPr/>
        <a:lstStyle/>
        <a:p>
          <a:endParaRPr lang="tr-TR"/>
        </a:p>
      </dgm:t>
    </dgm:pt>
    <dgm:pt modelId="{7C0D2010-43A1-4581-92BA-79CE52A2C5D4}" type="pres">
      <dgm:prSet presAssocID="{32D6EFE0-2335-49C8-A8C1-554DDBA058DF}" presName="connectorText" presStyleLbl="sibTrans2D1" presStyleIdx="6" presStyleCnt="7"/>
      <dgm:spPr/>
      <dgm:t>
        <a:bodyPr/>
        <a:lstStyle/>
        <a:p>
          <a:endParaRPr lang="tr-TR"/>
        </a:p>
      </dgm:t>
    </dgm:pt>
    <dgm:pt modelId="{B358CF6C-1472-49EE-AA25-E6ABB2A8D9F0}" type="pres">
      <dgm:prSet presAssocID="{020127F7-7C08-405D-8D03-CD8D589325EF}" presName="node" presStyleLbl="node1" presStyleIdx="6" presStyleCnt="7" custScaleX="88666" custScaleY="88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434C186-CC3F-4405-97AC-47CCC7A795C2}" srcId="{71EE20D1-14D4-46E3-A0E7-1B976CFBB458}" destId="{16415994-2A86-4A0C-89B4-AA67C3F72F57}" srcOrd="1" destOrd="0" parTransId="{94127FC2-40BF-4FD2-B204-8CCA9AC08D1D}" sibTransId="{5FD64069-66E4-4BB7-B9A6-E54E47E29EB5}"/>
    <dgm:cxn modelId="{D45C2260-BE2E-4FC5-8912-2BDC78606E7C}" type="presOf" srcId="{F6808E43-A7B9-4E5A-9817-F102EC1494DC}" destId="{40E34655-3CE6-4449-BC5E-14514992FB1E}" srcOrd="1" destOrd="0" presId="urn:microsoft.com/office/officeart/2005/8/layout/radial5"/>
    <dgm:cxn modelId="{2AEAA0D1-7C5B-4B65-AFD4-D22B088D983C}" srcId="{71EE20D1-14D4-46E3-A0E7-1B976CFBB458}" destId="{37FD7834-4D57-4DFA-9B65-64D2ECC3F297}" srcOrd="0" destOrd="0" parTransId="{CA68429A-C5C7-42F5-9EBC-6B1EC9204227}" sibTransId="{1F129652-A89C-48DA-BB2C-AEA3668F0602}"/>
    <dgm:cxn modelId="{7FE411F1-7F6D-474D-9234-80F467E04396}" srcId="{71EE20D1-14D4-46E3-A0E7-1B976CFBB458}" destId="{020127F7-7C08-405D-8D03-CD8D589325EF}" srcOrd="6" destOrd="0" parTransId="{32D6EFE0-2335-49C8-A8C1-554DDBA058DF}" sibTransId="{C6C1230E-4CE0-49C2-94EE-F956ABF35288}"/>
    <dgm:cxn modelId="{A02F6BBD-BC44-4254-A068-EDDCD8CC7744}" type="presOf" srcId="{47A73690-9484-4501-814B-157531DB9FC2}" destId="{C1A0DA48-D9E9-45A3-9C88-311D76713A4C}" srcOrd="1" destOrd="0" presId="urn:microsoft.com/office/officeart/2005/8/layout/radial5"/>
    <dgm:cxn modelId="{6ECCF29B-8F4B-482E-9A63-75FF7EB97A19}" type="presOf" srcId="{36068BFC-2727-4FAC-80DC-538F7C02BD8A}" destId="{384A603A-0CA7-45F9-AAA4-25AE55E849EB}" srcOrd="0" destOrd="0" presId="urn:microsoft.com/office/officeart/2005/8/layout/radial5"/>
    <dgm:cxn modelId="{F1281BA9-9C27-4A12-943C-6CF94F54C4F8}" type="presOf" srcId="{16415994-2A86-4A0C-89B4-AA67C3F72F57}" destId="{0AF7FEA6-A3B5-4619-A2DA-25E85E77F3B4}" srcOrd="0" destOrd="0" presId="urn:microsoft.com/office/officeart/2005/8/layout/radial5"/>
    <dgm:cxn modelId="{7D42BE18-1B2D-4BBD-A15E-597AFB3A2B7F}" type="presOf" srcId="{94127FC2-40BF-4FD2-B204-8CCA9AC08D1D}" destId="{88A7EE00-4438-4AC7-867B-AE14FB8CB558}" srcOrd="1" destOrd="0" presId="urn:microsoft.com/office/officeart/2005/8/layout/radial5"/>
    <dgm:cxn modelId="{DBAE9582-EC81-4FC7-B968-EC97213D3ADF}" type="presOf" srcId="{3ABAC1A0-6AE8-461A-B5F8-B4883A3C732B}" destId="{7461BC93-3B24-4EC6-84E3-48AA10B4FF55}" srcOrd="0" destOrd="0" presId="urn:microsoft.com/office/officeart/2005/8/layout/radial5"/>
    <dgm:cxn modelId="{3B4CB516-B584-4F0A-9693-2711F049BEA4}" type="presOf" srcId="{020127F7-7C08-405D-8D03-CD8D589325EF}" destId="{B358CF6C-1472-49EE-AA25-E6ABB2A8D9F0}" srcOrd="0" destOrd="0" presId="urn:microsoft.com/office/officeart/2005/8/layout/radial5"/>
    <dgm:cxn modelId="{4FB17645-3B84-46FB-A607-C03665528547}" type="presOf" srcId="{94127FC2-40BF-4FD2-B204-8CCA9AC08D1D}" destId="{2D987117-F12E-423F-8F00-63C6C3B8F6FB}" srcOrd="0" destOrd="0" presId="urn:microsoft.com/office/officeart/2005/8/layout/radial5"/>
    <dgm:cxn modelId="{5CB3007C-5005-42D8-83BC-2FE725EDAB54}" type="presOf" srcId="{37FD7834-4D57-4DFA-9B65-64D2ECC3F297}" destId="{B9D2D346-A9D1-452B-9639-E15C6973326E}" srcOrd="0" destOrd="0" presId="urn:microsoft.com/office/officeart/2005/8/layout/radial5"/>
    <dgm:cxn modelId="{5FA72BC7-D6DD-4601-9EEB-F514A38367B8}" srcId="{71EE20D1-14D4-46E3-A0E7-1B976CFBB458}" destId="{1904175D-09A1-4126-9F85-0E924304074C}" srcOrd="4" destOrd="0" parTransId="{47A73690-9484-4501-814B-157531DB9FC2}" sibTransId="{179F39F1-2F22-45FF-AECA-70424C082AB6}"/>
    <dgm:cxn modelId="{C1856593-9774-4ACB-93DD-A74E7B7725C1}" type="presOf" srcId="{F6808E43-A7B9-4E5A-9817-F102EC1494DC}" destId="{FA3F31F6-F541-4C98-A65D-5440EB28AC28}" srcOrd="0" destOrd="0" presId="urn:microsoft.com/office/officeart/2005/8/layout/radial5"/>
    <dgm:cxn modelId="{BDF70576-49EB-4372-9723-1E8528DF4654}" type="presOf" srcId="{32D6EFE0-2335-49C8-A8C1-554DDBA058DF}" destId="{84123C9A-45F0-4996-934E-F2FEF4DCBB4D}" srcOrd="0" destOrd="0" presId="urn:microsoft.com/office/officeart/2005/8/layout/radial5"/>
    <dgm:cxn modelId="{0CD60B01-9194-4BA8-919E-D5B905CF86FD}" type="presOf" srcId="{71EE20D1-14D4-46E3-A0E7-1B976CFBB458}" destId="{A131E8DB-2B51-45C2-9DF2-89BDDC0266DA}" srcOrd="0" destOrd="0" presId="urn:microsoft.com/office/officeart/2005/8/layout/radial5"/>
    <dgm:cxn modelId="{4589FF44-661C-47CC-8693-F2694CFD9359}" type="presOf" srcId="{D66D5EDF-C4B0-444F-946A-FCDAABFCEE53}" destId="{D2C81FD3-8DB4-4B63-856C-E47F5970EB53}" srcOrd="0" destOrd="0" presId="urn:microsoft.com/office/officeart/2005/8/layout/radial5"/>
    <dgm:cxn modelId="{420A2F37-5578-4C5A-AA4C-352914D43729}" type="presOf" srcId="{36068BFC-2727-4FAC-80DC-538F7C02BD8A}" destId="{FF78C676-2321-494D-B0E3-0A5F50D41F2F}" srcOrd="1" destOrd="0" presId="urn:microsoft.com/office/officeart/2005/8/layout/radial5"/>
    <dgm:cxn modelId="{2444CA48-65B2-4629-BD94-9DDBA6222F52}" type="presOf" srcId="{CA68429A-C5C7-42F5-9EBC-6B1EC9204227}" destId="{F7A4D0D4-225C-45C3-9F16-732097B38517}" srcOrd="0" destOrd="0" presId="urn:microsoft.com/office/officeart/2005/8/layout/radial5"/>
    <dgm:cxn modelId="{88ABD060-8AA8-4594-8BB8-BC3D8AE0F703}" type="presOf" srcId="{680F65AD-8B51-4259-80AF-FA59EBFE6E2A}" destId="{3B0F4E74-794F-4988-BE01-828A664F15AB}" srcOrd="0" destOrd="0" presId="urn:microsoft.com/office/officeart/2005/8/layout/radial5"/>
    <dgm:cxn modelId="{273A6FE1-1C28-4E16-A704-10D46210EDF1}" type="presOf" srcId="{D66D5EDF-C4B0-444F-946A-FCDAABFCEE53}" destId="{6340ED14-2382-4B58-B174-49DCB0C2D6CD}" srcOrd="1" destOrd="0" presId="urn:microsoft.com/office/officeart/2005/8/layout/radial5"/>
    <dgm:cxn modelId="{1E469D52-8D0D-4B84-B9CF-124B5FF2682F}" type="presOf" srcId="{32D6EFE0-2335-49C8-A8C1-554DDBA058DF}" destId="{7C0D2010-43A1-4581-92BA-79CE52A2C5D4}" srcOrd="1" destOrd="0" presId="urn:microsoft.com/office/officeart/2005/8/layout/radial5"/>
    <dgm:cxn modelId="{BEF93B14-D484-4BF4-A828-B66CB3B03DCC}" type="presOf" srcId="{1904175D-09A1-4126-9F85-0E924304074C}" destId="{F91BD8E9-05BC-46B6-A025-C79A47897A67}" srcOrd="0" destOrd="0" presId="urn:microsoft.com/office/officeart/2005/8/layout/radial5"/>
    <dgm:cxn modelId="{97207B29-8A90-4ABF-8E07-4DA5AC434648}" type="presOf" srcId="{FD5D1BF4-3B9B-471C-BC05-AC24211C7DB1}" destId="{14BB1B7A-E6E3-4E35-9106-752C99C3EE9C}" srcOrd="0" destOrd="0" presId="urn:microsoft.com/office/officeart/2005/8/layout/radial5"/>
    <dgm:cxn modelId="{38DDC7E1-E30A-4303-80D0-8F143EDF03B4}" type="presOf" srcId="{47A73690-9484-4501-814B-157531DB9FC2}" destId="{BF339750-98CC-4A58-B5E3-6C87F422480A}" srcOrd="0" destOrd="0" presId="urn:microsoft.com/office/officeart/2005/8/layout/radial5"/>
    <dgm:cxn modelId="{7DD6EEF8-36B2-4415-8B73-0BE581EF42B3}" type="presOf" srcId="{CA68429A-C5C7-42F5-9EBC-6B1EC9204227}" destId="{329680AA-0F8F-4448-814B-83A590D075DE}" srcOrd="1" destOrd="0" presId="urn:microsoft.com/office/officeart/2005/8/layout/radial5"/>
    <dgm:cxn modelId="{9EB20BFD-B420-4D8A-BF44-4B20DE8CFEF5}" srcId="{71EE20D1-14D4-46E3-A0E7-1B976CFBB458}" destId="{FD5D1BF4-3B9B-471C-BC05-AC24211C7DB1}" srcOrd="3" destOrd="0" parTransId="{D66D5EDF-C4B0-444F-946A-FCDAABFCEE53}" sibTransId="{D2950EC5-6363-4AAB-AD49-E5F3971361B4}"/>
    <dgm:cxn modelId="{B42B6B10-CD8D-4007-B018-95DB6409E3C4}" type="presOf" srcId="{92861AB8-31EC-4464-A0F9-2B5040EB858C}" destId="{AA10D5E0-F189-4089-B033-0078542EBA24}" srcOrd="0" destOrd="0" presId="urn:microsoft.com/office/officeart/2005/8/layout/radial5"/>
    <dgm:cxn modelId="{9BEA52C6-0569-4836-B217-DC2B0A049092}" srcId="{71EE20D1-14D4-46E3-A0E7-1B976CFBB458}" destId="{92861AB8-31EC-4464-A0F9-2B5040EB858C}" srcOrd="2" destOrd="0" parTransId="{F6808E43-A7B9-4E5A-9817-F102EC1494DC}" sibTransId="{8B9BDE21-D257-4F3D-8C7B-FFF50B0C53EF}"/>
    <dgm:cxn modelId="{BCA714E5-CE83-4E81-9C84-070F048A93C7}" srcId="{680F65AD-8B51-4259-80AF-FA59EBFE6E2A}" destId="{71EE20D1-14D4-46E3-A0E7-1B976CFBB458}" srcOrd="0" destOrd="0" parTransId="{7C879397-A10D-4629-851E-3100FAA3E055}" sibTransId="{50A650A3-78FC-4E53-A572-9327577EB194}"/>
    <dgm:cxn modelId="{D2DAEBCE-3504-48E7-A655-4C021FBDC35A}" srcId="{71EE20D1-14D4-46E3-A0E7-1B976CFBB458}" destId="{3ABAC1A0-6AE8-461A-B5F8-B4883A3C732B}" srcOrd="5" destOrd="0" parTransId="{36068BFC-2727-4FAC-80DC-538F7C02BD8A}" sibTransId="{0719269A-318D-455C-8CF7-7F7D57FF7972}"/>
    <dgm:cxn modelId="{F9BC20A9-6E62-440B-AED4-324EF409BFDA}" type="presParOf" srcId="{3B0F4E74-794F-4988-BE01-828A664F15AB}" destId="{A131E8DB-2B51-45C2-9DF2-89BDDC0266DA}" srcOrd="0" destOrd="0" presId="urn:microsoft.com/office/officeart/2005/8/layout/radial5"/>
    <dgm:cxn modelId="{A92F85B3-E10A-47E9-B841-A16B71B0CB41}" type="presParOf" srcId="{3B0F4E74-794F-4988-BE01-828A664F15AB}" destId="{F7A4D0D4-225C-45C3-9F16-732097B38517}" srcOrd="1" destOrd="0" presId="urn:microsoft.com/office/officeart/2005/8/layout/radial5"/>
    <dgm:cxn modelId="{00D8FE14-F0E4-4454-AC49-C42A160746AF}" type="presParOf" srcId="{F7A4D0D4-225C-45C3-9F16-732097B38517}" destId="{329680AA-0F8F-4448-814B-83A590D075DE}" srcOrd="0" destOrd="0" presId="urn:microsoft.com/office/officeart/2005/8/layout/radial5"/>
    <dgm:cxn modelId="{37722324-ABB7-44E4-B37E-D7A74DB833C4}" type="presParOf" srcId="{3B0F4E74-794F-4988-BE01-828A664F15AB}" destId="{B9D2D346-A9D1-452B-9639-E15C6973326E}" srcOrd="2" destOrd="0" presId="urn:microsoft.com/office/officeart/2005/8/layout/radial5"/>
    <dgm:cxn modelId="{CE3CBD0C-0A9D-43E9-821B-1C927DA41FB2}" type="presParOf" srcId="{3B0F4E74-794F-4988-BE01-828A664F15AB}" destId="{2D987117-F12E-423F-8F00-63C6C3B8F6FB}" srcOrd="3" destOrd="0" presId="urn:microsoft.com/office/officeart/2005/8/layout/radial5"/>
    <dgm:cxn modelId="{46AF401E-72E3-4A55-A108-BE1DE31E5FC9}" type="presParOf" srcId="{2D987117-F12E-423F-8F00-63C6C3B8F6FB}" destId="{88A7EE00-4438-4AC7-867B-AE14FB8CB558}" srcOrd="0" destOrd="0" presId="urn:microsoft.com/office/officeart/2005/8/layout/radial5"/>
    <dgm:cxn modelId="{AB728E9A-CB59-4F91-A18B-ABCC6C03E23C}" type="presParOf" srcId="{3B0F4E74-794F-4988-BE01-828A664F15AB}" destId="{0AF7FEA6-A3B5-4619-A2DA-25E85E77F3B4}" srcOrd="4" destOrd="0" presId="urn:microsoft.com/office/officeart/2005/8/layout/radial5"/>
    <dgm:cxn modelId="{21E47DE0-2D85-4F07-8DF9-92122B301C85}" type="presParOf" srcId="{3B0F4E74-794F-4988-BE01-828A664F15AB}" destId="{FA3F31F6-F541-4C98-A65D-5440EB28AC28}" srcOrd="5" destOrd="0" presId="urn:microsoft.com/office/officeart/2005/8/layout/radial5"/>
    <dgm:cxn modelId="{DB6887EE-262B-486B-8335-02531EEE0EB5}" type="presParOf" srcId="{FA3F31F6-F541-4C98-A65D-5440EB28AC28}" destId="{40E34655-3CE6-4449-BC5E-14514992FB1E}" srcOrd="0" destOrd="0" presId="urn:microsoft.com/office/officeart/2005/8/layout/radial5"/>
    <dgm:cxn modelId="{0E26AA0E-0703-49B7-85FA-3C385BDC8CFA}" type="presParOf" srcId="{3B0F4E74-794F-4988-BE01-828A664F15AB}" destId="{AA10D5E0-F189-4089-B033-0078542EBA24}" srcOrd="6" destOrd="0" presId="urn:microsoft.com/office/officeart/2005/8/layout/radial5"/>
    <dgm:cxn modelId="{B8B8A455-2B54-4BB9-998B-94DCDE04AB0F}" type="presParOf" srcId="{3B0F4E74-794F-4988-BE01-828A664F15AB}" destId="{D2C81FD3-8DB4-4B63-856C-E47F5970EB53}" srcOrd="7" destOrd="0" presId="urn:microsoft.com/office/officeart/2005/8/layout/radial5"/>
    <dgm:cxn modelId="{7254DE5E-9A75-4BEC-8211-7FBDF02604A8}" type="presParOf" srcId="{D2C81FD3-8DB4-4B63-856C-E47F5970EB53}" destId="{6340ED14-2382-4B58-B174-49DCB0C2D6CD}" srcOrd="0" destOrd="0" presId="urn:microsoft.com/office/officeart/2005/8/layout/radial5"/>
    <dgm:cxn modelId="{6FC1ED17-0E1C-42B2-8A98-51BA1432E110}" type="presParOf" srcId="{3B0F4E74-794F-4988-BE01-828A664F15AB}" destId="{14BB1B7A-E6E3-4E35-9106-752C99C3EE9C}" srcOrd="8" destOrd="0" presId="urn:microsoft.com/office/officeart/2005/8/layout/radial5"/>
    <dgm:cxn modelId="{8AA8FB1E-315C-4730-A7FE-E14E0BCBEDAE}" type="presParOf" srcId="{3B0F4E74-794F-4988-BE01-828A664F15AB}" destId="{BF339750-98CC-4A58-B5E3-6C87F422480A}" srcOrd="9" destOrd="0" presId="urn:microsoft.com/office/officeart/2005/8/layout/radial5"/>
    <dgm:cxn modelId="{B39C58F6-0D3C-4B5B-A4B3-35C16995D5A6}" type="presParOf" srcId="{BF339750-98CC-4A58-B5E3-6C87F422480A}" destId="{C1A0DA48-D9E9-45A3-9C88-311D76713A4C}" srcOrd="0" destOrd="0" presId="urn:microsoft.com/office/officeart/2005/8/layout/radial5"/>
    <dgm:cxn modelId="{48FE4DDC-8A63-48FC-AF90-912063A4F5D5}" type="presParOf" srcId="{3B0F4E74-794F-4988-BE01-828A664F15AB}" destId="{F91BD8E9-05BC-46B6-A025-C79A47897A67}" srcOrd="10" destOrd="0" presId="urn:microsoft.com/office/officeart/2005/8/layout/radial5"/>
    <dgm:cxn modelId="{E12AF5D3-4EC4-4A4D-938B-A682B8732578}" type="presParOf" srcId="{3B0F4E74-794F-4988-BE01-828A664F15AB}" destId="{384A603A-0CA7-45F9-AAA4-25AE55E849EB}" srcOrd="11" destOrd="0" presId="urn:microsoft.com/office/officeart/2005/8/layout/radial5"/>
    <dgm:cxn modelId="{3B1E107E-E056-42BC-A739-2C8CB373B0BE}" type="presParOf" srcId="{384A603A-0CA7-45F9-AAA4-25AE55E849EB}" destId="{FF78C676-2321-494D-B0E3-0A5F50D41F2F}" srcOrd="0" destOrd="0" presId="urn:microsoft.com/office/officeart/2005/8/layout/radial5"/>
    <dgm:cxn modelId="{307DA7A4-539B-4425-9914-01663359D859}" type="presParOf" srcId="{3B0F4E74-794F-4988-BE01-828A664F15AB}" destId="{7461BC93-3B24-4EC6-84E3-48AA10B4FF55}" srcOrd="12" destOrd="0" presId="urn:microsoft.com/office/officeart/2005/8/layout/radial5"/>
    <dgm:cxn modelId="{EFC847FF-4C65-4DA6-916D-75F2D7A1B23F}" type="presParOf" srcId="{3B0F4E74-794F-4988-BE01-828A664F15AB}" destId="{84123C9A-45F0-4996-934E-F2FEF4DCBB4D}" srcOrd="13" destOrd="0" presId="urn:microsoft.com/office/officeart/2005/8/layout/radial5"/>
    <dgm:cxn modelId="{8A8434B1-2A97-4B79-8D0F-40A008A56D6B}" type="presParOf" srcId="{84123C9A-45F0-4996-934E-F2FEF4DCBB4D}" destId="{7C0D2010-43A1-4581-92BA-79CE52A2C5D4}" srcOrd="0" destOrd="0" presId="urn:microsoft.com/office/officeart/2005/8/layout/radial5"/>
    <dgm:cxn modelId="{DE260B9B-5626-4B7A-9023-78BA3D152C14}" type="presParOf" srcId="{3B0F4E74-794F-4988-BE01-828A664F15AB}" destId="{B358CF6C-1472-49EE-AA25-E6ABB2A8D9F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C44833-BF02-41D0-B4B2-16B731CBEAC1}" type="doc">
      <dgm:prSet loTypeId="urn:microsoft.com/office/officeart/2005/8/layout/radial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2ABF0D-689C-4B85-A508-F26F677D191B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4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tr-TR" sz="4800" b="0" dirty="0" smtClean="0"/>
            <a:t>UTMK</a:t>
          </a:r>
          <a:endParaRPr lang="tr-TR" sz="7200" b="0" dirty="0"/>
        </a:p>
      </dgm:t>
    </dgm:pt>
    <dgm:pt modelId="{F31711A4-98E8-4515-9733-C694EA542966}" type="parTrans" cxnId="{0E77379B-ACBA-4194-B615-B782ADA832C6}">
      <dgm:prSet/>
      <dgm:spPr/>
      <dgm:t>
        <a:bodyPr/>
        <a:lstStyle/>
        <a:p>
          <a:endParaRPr lang="tr-TR"/>
        </a:p>
      </dgm:t>
    </dgm:pt>
    <dgm:pt modelId="{68C9C2F7-BEF7-46C0-9A23-9AD95FC1EFE6}" type="sibTrans" cxnId="{0E77379B-ACBA-4194-B615-B782ADA832C6}">
      <dgm:prSet/>
      <dgm:spPr/>
      <dgm:t>
        <a:bodyPr/>
        <a:lstStyle/>
        <a:p>
          <a:endParaRPr lang="tr-TR"/>
        </a:p>
      </dgm:t>
    </dgm:pt>
    <dgm:pt modelId="{799EA152-A4C6-4918-A743-3E650D70247E}">
      <dgm:prSet phldrT="[Text]" custT="1"/>
      <dgm:spPr/>
      <dgm:t>
        <a:bodyPr/>
        <a:lstStyle/>
        <a:p>
          <a:r>
            <a:rPr lang="tr-TR" sz="1400" b="0" dirty="0" smtClean="0"/>
            <a:t>Devlete </a:t>
          </a:r>
          <a:r>
            <a:rPr lang="tr-TR" sz="1400" b="0" dirty="0" smtClean="0"/>
            <a:t>Danışmanlık Etmek</a:t>
          </a:r>
          <a:endParaRPr lang="tr-TR" sz="1400" b="0" dirty="0"/>
        </a:p>
      </dgm:t>
    </dgm:pt>
    <dgm:pt modelId="{099B4DFF-E4F7-49A4-A697-DCF8DE76CA23}" type="parTrans" cxnId="{CE70E8E7-F703-4206-8DE5-52B8D9D88A11}">
      <dgm:prSet/>
      <dgm:spPr/>
      <dgm:t>
        <a:bodyPr/>
        <a:lstStyle/>
        <a:p>
          <a:endParaRPr lang="tr-TR"/>
        </a:p>
      </dgm:t>
    </dgm:pt>
    <dgm:pt modelId="{4DE56A49-D016-466E-9147-7DB2E21EB664}" type="sibTrans" cxnId="{CE70E8E7-F703-4206-8DE5-52B8D9D88A11}">
      <dgm:prSet/>
      <dgm:spPr/>
      <dgm:t>
        <a:bodyPr/>
        <a:lstStyle/>
        <a:p>
          <a:endParaRPr lang="tr-TR"/>
        </a:p>
      </dgm:t>
    </dgm:pt>
    <dgm:pt modelId="{2D7385D2-A4EF-4890-B5D5-257A38577C25}">
      <dgm:prSet phldrT="[Text]" custT="1"/>
      <dgm:spPr/>
      <dgm:t>
        <a:bodyPr/>
        <a:lstStyle/>
        <a:p>
          <a:pPr algn="ctr"/>
          <a:r>
            <a:rPr lang="tr-TR" sz="1400" b="0" dirty="0" smtClean="0"/>
            <a:t>Kamuoyunu Bilgilendirmek</a:t>
          </a:r>
          <a:endParaRPr lang="tr-TR" sz="1400" b="0" dirty="0"/>
        </a:p>
      </dgm:t>
    </dgm:pt>
    <dgm:pt modelId="{1B58DB8F-105F-4C00-B9E2-AB4A7AEE6729}" type="parTrans" cxnId="{7F1E2947-A079-4311-841C-106F94ADAA25}">
      <dgm:prSet/>
      <dgm:spPr/>
      <dgm:t>
        <a:bodyPr/>
        <a:lstStyle/>
        <a:p>
          <a:endParaRPr lang="tr-TR"/>
        </a:p>
      </dgm:t>
    </dgm:pt>
    <dgm:pt modelId="{7839B6FD-EF87-405C-8C06-B6076D384258}" type="sibTrans" cxnId="{7F1E2947-A079-4311-841C-106F94ADAA25}">
      <dgm:prSet/>
      <dgm:spPr/>
      <dgm:t>
        <a:bodyPr/>
        <a:lstStyle/>
        <a:p>
          <a:endParaRPr lang="tr-TR"/>
        </a:p>
      </dgm:t>
    </dgm:pt>
    <dgm:pt modelId="{94B8CDB2-A2AE-4216-9321-1A7C77067967}">
      <dgm:prSet phldrT="[Text]" custT="1"/>
      <dgm:spPr/>
      <dgm:t>
        <a:bodyPr/>
        <a:lstStyle/>
        <a:p>
          <a:r>
            <a:rPr lang="tr-TR" sz="1400" b="0" dirty="0" smtClean="0"/>
            <a:t>UNESCO Faaliyetlerini İzlemek</a:t>
          </a:r>
          <a:endParaRPr lang="tr-TR" sz="1400" b="0" dirty="0"/>
        </a:p>
      </dgm:t>
    </dgm:pt>
    <dgm:pt modelId="{0842AC97-0452-4630-8251-F2549589CEEF}" type="parTrans" cxnId="{02585897-88B8-47F3-9822-F0B2767C065F}">
      <dgm:prSet/>
      <dgm:spPr/>
      <dgm:t>
        <a:bodyPr/>
        <a:lstStyle/>
        <a:p>
          <a:endParaRPr lang="tr-TR"/>
        </a:p>
      </dgm:t>
    </dgm:pt>
    <dgm:pt modelId="{859D1F8C-F3E8-4C0E-ABBC-54A87BD2F537}" type="sibTrans" cxnId="{02585897-88B8-47F3-9822-F0B2767C065F}">
      <dgm:prSet/>
      <dgm:spPr/>
      <dgm:t>
        <a:bodyPr/>
        <a:lstStyle/>
        <a:p>
          <a:endParaRPr lang="tr-TR"/>
        </a:p>
      </dgm:t>
    </dgm:pt>
    <dgm:pt modelId="{F7BFFBBC-4975-4FCA-848A-E3F1780209C2}">
      <dgm:prSet phldrT="[Text]" custT="1"/>
      <dgm:spPr/>
      <dgm:t>
        <a:bodyPr/>
        <a:lstStyle/>
        <a:p>
          <a:r>
            <a:rPr lang="tr-TR" sz="1400" b="0" dirty="0" smtClean="0"/>
            <a:t>İşbirliği</a:t>
          </a:r>
          <a:endParaRPr lang="tr-TR" sz="1400" b="0" dirty="0"/>
        </a:p>
      </dgm:t>
    </dgm:pt>
    <dgm:pt modelId="{6679E95E-FECC-4601-A459-70428FD37FD7}" type="parTrans" cxnId="{414F35D8-7D71-44C6-AD99-6D70AF170546}">
      <dgm:prSet/>
      <dgm:spPr/>
      <dgm:t>
        <a:bodyPr/>
        <a:lstStyle/>
        <a:p>
          <a:endParaRPr lang="tr-TR"/>
        </a:p>
      </dgm:t>
    </dgm:pt>
    <dgm:pt modelId="{EF0664AA-F91F-491A-8ABA-9ADE20A41D2B}" type="sibTrans" cxnId="{414F35D8-7D71-44C6-AD99-6D70AF170546}">
      <dgm:prSet/>
      <dgm:spPr/>
      <dgm:t>
        <a:bodyPr/>
        <a:lstStyle/>
        <a:p>
          <a:endParaRPr lang="tr-TR"/>
        </a:p>
      </dgm:t>
    </dgm:pt>
    <dgm:pt modelId="{00682E70-78DE-48F2-B552-C28FA06B9682}">
      <dgm:prSet phldrT="[Text]" custT="1"/>
      <dgm:spPr/>
      <dgm:t>
        <a:bodyPr/>
        <a:lstStyle/>
        <a:p>
          <a:r>
            <a:rPr lang="tr-TR" sz="1400" b="0" dirty="0" smtClean="0"/>
            <a:t>Uluslararası Faaliyetlere Katılım</a:t>
          </a:r>
          <a:endParaRPr lang="tr-TR" sz="1400" b="0" dirty="0"/>
        </a:p>
      </dgm:t>
    </dgm:pt>
    <dgm:pt modelId="{1891EEE1-9B0B-4B6E-8B0C-ADB71A452216}" type="sibTrans" cxnId="{690D4BF1-CB4E-444E-B147-50C79A3A8FF9}">
      <dgm:prSet/>
      <dgm:spPr/>
      <dgm:t>
        <a:bodyPr/>
        <a:lstStyle/>
        <a:p>
          <a:endParaRPr lang="tr-TR"/>
        </a:p>
      </dgm:t>
    </dgm:pt>
    <dgm:pt modelId="{94A9D215-834D-4F9B-93EC-B5FA690BDB30}" type="parTrans" cxnId="{690D4BF1-CB4E-444E-B147-50C79A3A8FF9}">
      <dgm:prSet/>
      <dgm:spPr/>
      <dgm:t>
        <a:bodyPr/>
        <a:lstStyle/>
        <a:p>
          <a:endParaRPr lang="tr-TR"/>
        </a:p>
      </dgm:t>
    </dgm:pt>
    <dgm:pt modelId="{C6A1FE40-C18F-4851-A7DC-B1DA8F97240B}" type="pres">
      <dgm:prSet presAssocID="{E5C44833-BF02-41D0-B4B2-16B731CBE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11D715-B0AB-43D3-8A58-B0E36707A30D}" type="pres">
      <dgm:prSet presAssocID="{E5C44833-BF02-41D0-B4B2-16B731CBEAC1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83FD9AD8-8B3B-4343-B0C5-DD15208A8D4D}" type="pres">
      <dgm:prSet presAssocID="{BE2ABF0D-689C-4B85-A508-F26F677D191B}" presName="centerShape" presStyleLbl="vennNode1" presStyleIdx="0" presStyleCnt="6"/>
      <dgm:spPr/>
      <dgm:t>
        <a:bodyPr/>
        <a:lstStyle/>
        <a:p>
          <a:endParaRPr lang="tr-TR"/>
        </a:p>
      </dgm:t>
    </dgm:pt>
    <dgm:pt modelId="{5280F303-2E82-430B-978D-9F09B9E14302}" type="pres">
      <dgm:prSet presAssocID="{799EA152-A4C6-4918-A743-3E650D70247E}" presName="node" presStyleLbl="vennNode1" presStyleIdx="1" presStyleCnt="6" custScaleX="143033" custScaleY="103350" custRadScaleRad="1071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07FF66-EAE1-4676-A3DA-1742A255083F}" type="pres">
      <dgm:prSet presAssocID="{2D7385D2-A4EF-4890-B5D5-257A38577C25}" presName="node" presStyleLbl="vennNode1" presStyleIdx="2" presStyleCnt="6" custScaleX="142389" custScaleY="103350" custRadScaleRad="114937" custRadScaleInc="23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34D156-DC77-41E0-BC49-A62065D04619}" type="pres">
      <dgm:prSet presAssocID="{94B8CDB2-A2AE-4216-9321-1A7C77067967}" presName="node" presStyleLbl="vennNode1" presStyleIdx="3" presStyleCnt="6" custScaleX="142389" custScaleY="103350" custRadScaleRad="111079" custRadScaleInc="-157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ECF18A-3824-4310-94D8-C6527AEEF737}" type="pres">
      <dgm:prSet presAssocID="{00682E70-78DE-48F2-B552-C28FA06B9682}" presName="node" presStyleLbl="vennNode1" presStyleIdx="4" presStyleCnt="6" custScaleX="142389" custScaleY="103350" custRadScaleRad="107042" custRadScaleInc="134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892231-1AC4-44E4-80E1-93788CF234ED}" type="pres">
      <dgm:prSet presAssocID="{F7BFFBBC-4975-4FCA-848A-E3F1780209C2}" presName="node" presStyleLbl="vennNode1" presStyleIdx="5" presStyleCnt="6" custScaleX="142389" custScaleY="103350" custRadScaleRad="116558" custRadScaleInc="-36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EFC9BB-7F5C-A94D-9D9B-50020B01EC10}" type="presOf" srcId="{E5C44833-BF02-41D0-B4B2-16B731CBEAC1}" destId="{C6A1FE40-C18F-4851-A7DC-B1DA8F97240B}" srcOrd="0" destOrd="0" presId="urn:microsoft.com/office/officeart/2005/8/layout/radial3"/>
    <dgm:cxn modelId="{02585897-88B8-47F3-9822-F0B2767C065F}" srcId="{BE2ABF0D-689C-4B85-A508-F26F677D191B}" destId="{94B8CDB2-A2AE-4216-9321-1A7C77067967}" srcOrd="2" destOrd="0" parTransId="{0842AC97-0452-4630-8251-F2549589CEEF}" sibTransId="{859D1F8C-F3E8-4C0E-ABBC-54A87BD2F537}"/>
    <dgm:cxn modelId="{2CE869CD-621F-C743-B573-D521F94F6895}" type="presOf" srcId="{F7BFFBBC-4975-4FCA-848A-E3F1780209C2}" destId="{4B892231-1AC4-44E4-80E1-93788CF234ED}" srcOrd="0" destOrd="0" presId="urn:microsoft.com/office/officeart/2005/8/layout/radial3"/>
    <dgm:cxn modelId="{DF3B07F4-9883-EA4F-8488-DA053EDBADFA}" type="presOf" srcId="{00682E70-78DE-48F2-B552-C28FA06B9682}" destId="{0CECF18A-3824-4310-94D8-C6527AEEF737}" srcOrd="0" destOrd="0" presId="urn:microsoft.com/office/officeart/2005/8/layout/radial3"/>
    <dgm:cxn modelId="{0E77379B-ACBA-4194-B615-B782ADA832C6}" srcId="{E5C44833-BF02-41D0-B4B2-16B731CBEAC1}" destId="{BE2ABF0D-689C-4B85-A508-F26F677D191B}" srcOrd="0" destOrd="0" parTransId="{F31711A4-98E8-4515-9733-C694EA542966}" sibTransId="{68C9C2F7-BEF7-46C0-9A23-9AD95FC1EFE6}"/>
    <dgm:cxn modelId="{4A611766-14EB-BA4B-B8FD-C1FE86AF3DEC}" type="presOf" srcId="{2D7385D2-A4EF-4890-B5D5-257A38577C25}" destId="{AB07FF66-EAE1-4676-A3DA-1742A255083F}" srcOrd="0" destOrd="0" presId="urn:microsoft.com/office/officeart/2005/8/layout/radial3"/>
    <dgm:cxn modelId="{EA70B738-251B-E44F-9910-57CC32EE3A47}" type="presOf" srcId="{BE2ABF0D-689C-4B85-A508-F26F677D191B}" destId="{83FD9AD8-8B3B-4343-B0C5-DD15208A8D4D}" srcOrd="0" destOrd="0" presId="urn:microsoft.com/office/officeart/2005/8/layout/radial3"/>
    <dgm:cxn modelId="{CE70E8E7-F703-4206-8DE5-52B8D9D88A11}" srcId="{BE2ABF0D-689C-4B85-A508-F26F677D191B}" destId="{799EA152-A4C6-4918-A743-3E650D70247E}" srcOrd="0" destOrd="0" parTransId="{099B4DFF-E4F7-49A4-A697-DCF8DE76CA23}" sibTransId="{4DE56A49-D016-466E-9147-7DB2E21EB664}"/>
    <dgm:cxn modelId="{690D4BF1-CB4E-444E-B147-50C79A3A8FF9}" srcId="{BE2ABF0D-689C-4B85-A508-F26F677D191B}" destId="{00682E70-78DE-48F2-B552-C28FA06B9682}" srcOrd="3" destOrd="0" parTransId="{94A9D215-834D-4F9B-93EC-B5FA690BDB30}" sibTransId="{1891EEE1-9B0B-4B6E-8B0C-ADB71A452216}"/>
    <dgm:cxn modelId="{414F35D8-7D71-44C6-AD99-6D70AF170546}" srcId="{BE2ABF0D-689C-4B85-A508-F26F677D191B}" destId="{F7BFFBBC-4975-4FCA-848A-E3F1780209C2}" srcOrd="4" destOrd="0" parTransId="{6679E95E-FECC-4601-A459-70428FD37FD7}" sibTransId="{EF0664AA-F91F-491A-8ABA-9ADE20A41D2B}"/>
    <dgm:cxn modelId="{79E74C11-2D8B-2840-ACD3-55A40B99A07C}" type="presOf" srcId="{799EA152-A4C6-4918-A743-3E650D70247E}" destId="{5280F303-2E82-430B-978D-9F09B9E14302}" srcOrd="0" destOrd="0" presId="urn:microsoft.com/office/officeart/2005/8/layout/radial3"/>
    <dgm:cxn modelId="{CB0B7C12-4B7F-CD44-9D43-08E746AE0059}" type="presOf" srcId="{94B8CDB2-A2AE-4216-9321-1A7C77067967}" destId="{EE34D156-DC77-41E0-BC49-A62065D04619}" srcOrd="0" destOrd="0" presId="urn:microsoft.com/office/officeart/2005/8/layout/radial3"/>
    <dgm:cxn modelId="{7F1E2947-A079-4311-841C-106F94ADAA25}" srcId="{BE2ABF0D-689C-4B85-A508-F26F677D191B}" destId="{2D7385D2-A4EF-4890-B5D5-257A38577C25}" srcOrd="1" destOrd="0" parTransId="{1B58DB8F-105F-4C00-B9E2-AB4A7AEE6729}" sibTransId="{7839B6FD-EF87-405C-8C06-B6076D384258}"/>
    <dgm:cxn modelId="{2CC2BBB7-87F3-A646-98EB-B9A575018302}" type="presParOf" srcId="{C6A1FE40-C18F-4851-A7DC-B1DA8F97240B}" destId="{CA11D715-B0AB-43D3-8A58-B0E36707A30D}" srcOrd="0" destOrd="0" presId="urn:microsoft.com/office/officeart/2005/8/layout/radial3"/>
    <dgm:cxn modelId="{8ACC60D1-CA69-D44C-8719-901CE47CC24E}" type="presParOf" srcId="{CA11D715-B0AB-43D3-8A58-B0E36707A30D}" destId="{83FD9AD8-8B3B-4343-B0C5-DD15208A8D4D}" srcOrd="0" destOrd="0" presId="urn:microsoft.com/office/officeart/2005/8/layout/radial3"/>
    <dgm:cxn modelId="{A1A33896-3770-FC42-BD94-B1F361E5C9E2}" type="presParOf" srcId="{CA11D715-B0AB-43D3-8A58-B0E36707A30D}" destId="{5280F303-2E82-430B-978D-9F09B9E14302}" srcOrd="1" destOrd="0" presId="urn:microsoft.com/office/officeart/2005/8/layout/radial3"/>
    <dgm:cxn modelId="{522CEB01-4796-8242-A89B-7DB9C1A09980}" type="presParOf" srcId="{CA11D715-B0AB-43D3-8A58-B0E36707A30D}" destId="{AB07FF66-EAE1-4676-A3DA-1742A255083F}" srcOrd="2" destOrd="0" presId="urn:microsoft.com/office/officeart/2005/8/layout/radial3"/>
    <dgm:cxn modelId="{3A57577A-8EBA-2E44-95BD-256B84B6EE63}" type="presParOf" srcId="{CA11D715-B0AB-43D3-8A58-B0E36707A30D}" destId="{EE34D156-DC77-41E0-BC49-A62065D04619}" srcOrd="3" destOrd="0" presId="urn:microsoft.com/office/officeart/2005/8/layout/radial3"/>
    <dgm:cxn modelId="{B9AC0E9A-6F06-A74D-83C4-FBE2E05B3CE4}" type="presParOf" srcId="{CA11D715-B0AB-43D3-8A58-B0E36707A30D}" destId="{0CECF18A-3824-4310-94D8-C6527AEEF737}" srcOrd="4" destOrd="0" presId="urn:microsoft.com/office/officeart/2005/8/layout/radial3"/>
    <dgm:cxn modelId="{3F2CA562-F048-E245-BD65-8C0E10853452}" type="presParOf" srcId="{CA11D715-B0AB-43D3-8A58-B0E36707A30D}" destId="{4B892231-1AC4-44E4-80E1-93788CF234E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5B3293-0485-4224-AA3F-AF39DAEFBCB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393723-9115-4787-866F-D2174B5F3CAA}">
      <dgm:prSet phldrT="[Metin]" custT="1"/>
      <dgm:spPr>
        <a:solidFill>
          <a:srgbClr val="002060"/>
        </a:solidFill>
      </dgm:spPr>
      <dgm:t>
        <a:bodyPr/>
        <a:lstStyle/>
        <a:p>
          <a:r>
            <a:rPr lang="tr-TR" sz="4400" b="0" dirty="0" smtClean="0"/>
            <a:t>İhtisas Komiteleri ve İzleme Grupları</a:t>
          </a:r>
          <a:endParaRPr lang="tr-TR" sz="4400" b="0" dirty="0"/>
        </a:p>
      </dgm:t>
    </dgm:pt>
    <dgm:pt modelId="{D8C4C310-0153-48DE-8BF1-2C46C6E1287D}" type="parTrans" cxnId="{1C96B8FA-BA17-49D6-9A98-55629A7E2E02}">
      <dgm:prSet/>
      <dgm:spPr/>
      <dgm:t>
        <a:bodyPr/>
        <a:lstStyle/>
        <a:p>
          <a:endParaRPr lang="tr-TR"/>
        </a:p>
      </dgm:t>
    </dgm:pt>
    <dgm:pt modelId="{0F5C5547-27AE-4876-8B42-5FE20F5B51E1}" type="sibTrans" cxnId="{1C96B8FA-BA17-49D6-9A98-55629A7E2E02}">
      <dgm:prSet/>
      <dgm:spPr/>
      <dgm:t>
        <a:bodyPr/>
        <a:lstStyle/>
        <a:p>
          <a:endParaRPr lang="tr-TR"/>
        </a:p>
      </dgm:t>
    </dgm:pt>
    <dgm:pt modelId="{9F96B54B-E5BD-4ED0-AA8C-3C6451D3D8C4}">
      <dgm:prSet phldrT="[Metin]"/>
      <dgm:spPr>
        <a:solidFill>
          <a:srgbClr val="1FC5D7"/>
        </a:solidFill>
      </dgm:spPr>
      <dgm:t>
        <a:bodyPr/>
        <a:lstStyle/>
        <a:p>
          <a:r>
            <a:rPr lang="tr-TR" b="1" dirty="0" smtClean="0"/>
            <a:t>Eğitim</a:t>
          </a:r>
          <a:endParaRPr lang="tr-TR" b="1" dirty="0"/>
        </a:p>
      </dgm:t>
    </dgm:pt>
    <dgm:pt modelId="{EC49A44E-7FDB-479E-A300-E82CA00B284F}" type="parTrans" cxnId="{5D9ED9CB-3B48-41C3-A97A-3CB61CE9F9D2}">
      <dgm:prSet/>
      <dgm:spPr/>
      <dgm:t>
        <a:bodyPr/>
        <a:lstStyle/>
        <a:p>
          <a:endParaRPr lang="tr-TR"/>
        </a:p>
      </dgm:t>
    </dgm:pt>
    <dgm:pt modelId="{EE85FD33-88E1-4CC5-B98D-193A2823A52D}" type="sibTrans" cxnId="{5D9ED9CB-3B48-41C3-A97A-3CB61CE9F9D2}">
      <dgm:prSet/>
      <dgm:spPr/>
      <dgm:t>
        <a:bodyPr/>
        <a:lstStyle/>
        <a:p>
          <a:endParaRPr lang="tr-TR"/>
        </a:p>
      </dgm:t>
    </dgm:pt>
    <dgm:pt modelId="{FADF3D4D-3820-4F86-B922-B67305E16020}">
      <dgm:prSet phldrT="[Metin]"/>
      <dgm:spPr>
        <a:solidFill>
          <a:srgbClr val="23871B"/>
        </a:solidFill>
      </dgm:spPr>
      <dgm:t>
        <a:bodyPr/>
        <a:lstStyle/>
        <a:p>
          <a:r>
            <a:rPr lang="tr-TR" b="1" dirty="0" smtClean="0"/>
            <a:t>Doğa Bilimleri</a:t>
          </a:r>
          <a:endParaRPr lang="tr-TR" b="1" dirty="0"/>
        </a:p>
      </dgm:t>
    </dgm:pt>
    <dgm:pt modelId="{7360C6D7-AB9F-43A1-80D1-3C8BF0009F18}" type="parTrans" cxnId="{9DC26076-4C7F-4607-8CB2-0E89C71093E6}">
      <dgm:prSet/>
      <dgm:spPr/>
      <dgm:t>
        <a:bodyPr/>
        <a:lstStyle/>
        <a:p>
          <a:endParaRPr lang="tr-TR"/>
        </a:p>
      </dgm:t>
    </dgm:pt>
    <dgm:pt modelId="{6B0C4758-966C-4EE7-B7D7-96E2A3ADF8F9}" type="sibTrans" cxnId="{9DC26076-4C7F-4607-8CB2-0E89C71093E6}">
      <dgm:prSet/>
      <dgm:spPr/>
      <dgm:t>
        <a:bodyPr/>
        <a:lstStyle/>
        <a:p>
          <a:endParaRPr lang="tr-TR"/>
        </a:p>
      </dgm:t>
    </dgm:pt>
    <dgm:pt modelId="{0D9D33A7-B80C-4522-B95B-4CF261539606}">
      <dgm:prSet phldrT="[Metin]" custT="1"/>
      <dgm:spPr>
        <a:solidFill>
          <a:srgbClr val="23871B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MAB İzleme Grubu 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C04AC6C0-086C-4BFF-BECD-D87106C6A90B}" type="parTrans" cxnId="{DA4CAE54-12F1-42BA-9FF1-1A81B425AF92}">
      <dgm:prSet/>
      <dgm:spPr/>
      <dgm:t>
        <a:bodyPr/>
        <a:lstStyle/>
        <a:p>
          <a:endParaRPr lang="tr-TR"/>
        </a:p>
      </dgm:t>
    </dgm:pt>
    <dgm:pt modelId="{A2483859-9176-466D-A22F-E4DFD547FBE5}" type="sibTrans" cxnId="{DA4CAE54-12F1-42BA-9FF1-1A81B425AF92}">
      <dgm:prSet/>
      <dgm:spPr/>
      <dgm:t>
        <a:bodyPr/>
        <a:lstStyle/>
        <a:p>
          <a:endParaRPr lang="tr-TR"/>
        </a:p>
      </dgm:t>
    </dgm:pt>
    <dgm:pt modelId="{974171A0-6C83-43FF-BE43-C71F80C4BE2C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Beden</a:t>
          </a:r>
          <a:r>
            <a:rPr lang="tr-TR" sz="1000" b="1" baseline="0" dirty="0" smtClean="0">
              <a:solidFill>
                <a:schemeClr val="tx2">
                  <a:lumMod val="50000"/>
                </a:schemeClr>
              </a:solidFill>
            </a:rPr>
            <a:t> Eğitimi ve Spor İzleme Grubu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33C521D0-B2AF-4195-B161-C8278397AFE8}" type="parTrans" cxnId="{16D4C72A-97F6-4754-9C44-781B3C040570}">
      <dgm:prSet/>
      <dgm:spPr/>
      <dgm:t>
        <a:bodyPr/>
        <a:lstStyle/>
        <a:p>
          <a:endParaRPr lang="tr-TR"/>
        </a:p>
      </dgm:t>
    </dgm:pt>
    <dgm:pt modelId="{2418AE15-8CD8-4CB5-9ECA-63B8091BFD43}" type="sibTrans" cxnId="{16D4C72A-97F6-4754-9C44-781B3C040570}">
      <dgm:prSet/>
      <dgm:spPr/>
      <dgm:t>
        <a:bodyPr/>
        <a:lstStyle/>
        <a:p>
          <a:endParaRPr lang="tr-TR"/>
        </a:p>
      </dgm:t>
    </dgm:pt>
    <dgm:pt modelId="{1674F046-71A3-4313-8D7E-619CB1AE606C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000" b="1" dirty="0" err="1" smtClean="0">
              <a:solidFill>
                <a:schemeClr val="tx2">
                  <a:lumMod val="50000"/>
                </a:schemeClr>
              </a:solidFill>
            </a:rPr>
            <a:t>Biyoetik</a:t>
          </a:r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EF73937E-66B1-4248-B34E-068657171590}" type="parTrans" cxnId="{5DA2F78C-2927-4BA2-A168-F7BE1EA03844}">
      <dgm:prSet/>
      <dgm:spPr/>
      <dgm:t>
        <a:bodyPr/>
        <a:lstStyle/>
        <a:p>
          <a:endParaRPr lang="tr-TR"/>
        </a:p>
      </dgm:t>
    </dgm:pt>
    <dgm:pt modelId="{4CB74946-096A-406E-9E09-8FAB5C4C15F0}" type="sibTrans" cxnId="{5DA2F78C-2927-4BA2-A168-F7BE1EA03844}">
      <dgm:prSet/>
      <dgm:spPr/>
      <dgm:t>
        <a:bodyPr/>
        <a:lstStyle/>
        <a:p>
          <a:endParaRPr lang="tr-TR"/>
        </a:p>
      </dgm:t>
    </dgm:pt>
    <dgm:pt modelId="{2B41FF89-056C-4194-B080-34B26CBCFA27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MOST ve Kültürlerarası Diyalog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A117D0F6-75CE-487B-96B1-C333DB109976}" type="parTrans" cxnId="{218381C3-3F3C-4D0B-BF70-5DDA4EAE1391}">
      <dgm:prSet/>
      <dgm:spPr/>
      <dgm:t>
        <a:bodyPr/>
        <a:lstStyle/>
        <a:p>
          <a:endParaRPr lang="tr-TR"/>
        </a:p>
      </dgm:t>
    </dgm:pt>
    <dgm:pt modelId="{19393628-E0BE-491D-A800-0170593B19E9}" type="sibTrans" cxnId="{218381C3-3F3C-4D0B-BF70-5DDA4EAE1391}">
      <dgm:prSet/>
      <dgm:spPr/>
      <dgm:t>
        <a:bodyPr/>
        <a:lstStyle/>
        <a:p>
          <a:endParaRPr lang="tr-TR"/>
        </a:p>
      </dgm:t>
    </dgm:pt>
    <dgm:pt modelId="{C59EC32A-9063-4994-8A79-0904A39EFE9E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800" b="1" dirty="0" smtClean="0">
              <a:solidFill>
                <a:schemeClr val="tx2">
                  <a:lumMod val="50000"/>
                </a:schemeClr>
              </a:solidFill>
            </a:rPr>
            <a:t>Toplumsal</a:t>
          </a:r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 Cinsiyet Eşitliği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B4F3C9EF-ECBB-4CBE-9122-6602559DB17F}" type="parTrans" cxnId="{6669EB90-7EE9-40F6-9DBE-94EDD198CE5F}">
      <dgm:prSet/>
      <dgm:spPr/>
      <dgm:t>
        <a:bodyPr/>
        <a:lstStyle/>
        <a:p>
          <a:endParaRPr lang="tr-TR"/>
        </a:p>
      </dgm:t>
    </dgm:pt>
    <dgm:pt modelId="{088748A9-8432-4119-8092-4AB12D4DCAD4}" type="sibTrans" cxnId="{6669EB90-7EE9-40F6-9DBE-94EDD198CE5F}">
      <dgm:prSet/>
      <dgm:spPr/>
      <dgm:t>
        <a:bodyPr/>
        <a:lstStyle/>
        <a:p>
          <a:endParaRPr lang="tr-TR"/>
        </a:p>
      </dgm:t>
    </dgm:pt>
    <dgm:pt modelId="{AEB26DB5-C9DC-416B-AAF0-AE53B61467D8}">
      <dgm:prSet custT="1"/>
      <dgm:spPr>
        <a:solidFill>
          <a:srgbClr val="E3B907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Somut Kültürel Miras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1BFEA1C0-0276-45FF-AC67-7D38539AB732}" type="parTrans" cxnId="{C77BFE93-D660-4C30-A4B1-346A5B5372F7}">
      <dgm:prSet/>
      <dgm:spPr/>
      <dgm:t>
        <a:bodyPr/>
        <a:lstStyle/>
        <a:p>
          <a:endParaRPr lang="tr-TR"/>
        </a:p>
      </dgm:t>
    </dgm:pt>
    <dgm:pt modelId="{A76103E8-DBC5-44B8-B167-CF990CD440BA}" type="sibTrans" cxnId="{C77BFE93-D660-4C30-A4B1-346A5B5372F7}">
      <dgm:prSet/>
      <dgm:spPr/>
      <dgm:t>
        <a:bodyPr/>
        <a:lstStyle/>
        <a:p>
          <a:endParaRPr lang="tr-TR"/>
        </a:p>
      </dgm:t>
    </dgm:pt>
    <dgm:pt modelId="{11D36943-02B9-4608-9002-4ECE8B0CF022}">
      <dgm:prSet custT="1"/>
      <dgm:spPr>
        <a:solidFill>
          <a:srgbClr val="E3B907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Sualtı Kültürel Mirası İzleme Grubu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C0321CB9-416A-4E72-8FA8-1D27963F4D4A}" type="parTrans" cxnId="{0B5804C4-475F-42C9-9B36-916148141C2A}">
      <dgm:prSet/>
      <dgm:spPr/>
      <dgm:t>
        <a:bodyPr/>
        <a:lstStyle/>
        <a:p>
          <a:endParaRPr lang="tr-TR"/>
        </a:p>
      </dgm:t>
    </dgm:pt>
    <dgm:pt modelId="{2E98725C-BC6B-41F2-B642-7370D94A4949}" type="sibTrans" cxnId="{0B5804C4-475F-42C9-9B36-916148141C2A}">
      <dgm:prSet/>
      <dgm:spPr/>
      <dgm:t>
        <a:bodyPr/>
        <a:lstStyle/>
        <a:p>
          <a:endParaRPr lang="tr-TR"/>
        </a:p>
      </dgm:t>
    </dgm:pt>
    <dgm:pt modelId="{F5069134-B3A1-46B2-A236-8CBD5D6C4A12}">
      <dgm:prSet custT="1"/>
      <dgm:spPr>
        <a:solidFill>
          <a:srgbClr val="E3B907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YEKVİK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4136B30B-F35D-4D6D-916A-4E6F0B168CC0}" type="parTrans" cxnId="{A6E19571-0851-45AE-9643-EC3C6256A57C}">
      <dgm:prSet/>
      <dgm:spPr/>
      <dgm:t>
        <a:bodyPr/>
        <a:lstStyle/>
        <a:p>
          <a:endParaRPr lang="tr-TR"/>
        </a:p>
      </dgm:t>
    </dgm:pt>
    <dgm:pt modelId="{4A9087C0-79F7-4C50-A114-EF3684F8F033}" type="sibTrans" cxnId="{A6E19571-0851-45AE-9643-EC3C6256A57C}">
      <dgm:prSet/>
      <dgm:spPr/>
      <dgm:t>
        <a:bodyPr/>
        <a:lstStyle/>
        <a:p>
          <a:endParaRPr lang="tr-TR"/>
        </a:p>
      </dgm:t>
    </dgm:pt>
    <dgm:pt modelId="{1A6F5DAC-B74C-4AA8-82DB-89B3B5D58469}">
      <dgm:prSet custT="1"/>
      <dgm:spPr>
        <a:solidFill>
          <a:srgbClr val="D77513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Dünya Belleği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617CBEC7-0031-4134-BB7D-9F184DC8A6F8}" type="parTrans" cxnId="{AF56AE48-0E5E-4186-BCAC-2C7D76B7BAEE}">
      <dgm:prSet/>
      <dgm:spPr/>
      <dgm:t>
        <a:bodyPr/>
        <a:lstStyle/>
        <a:p>
          <a:endParaRPr lang="tr-TR"/>
        </a:p>
      </dgm:t>
    </dgm:pt>
    <dgm:pt modelId="{7D01B57A-6C08-4F40-8A7F-7631A7A1EA55}" type="sibTrans" cxnId="{AF56AE48-0E5E-4186-BCAC-2C7D76B7BAEE}">
      <dgm:prSet/>
      <dgm:spPr/>
      <dgm:t>
        <a:bodyPr/>
        <a:lstStyle/>
        <a:p>
          <a:endParaRPr lang="tr-TR"/>
        </a:p>
      </dgm:t>
    </dgm:pt>
    <dgm:pt modelId="{E7715C04-4469-4C84-9A2F-C6115A7F1A16}">
      <dgm:prSet custT="1"/>
      <dgm:spPr>
        <a:solidFill>
          <a:srgbClr val="D77513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İletişim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BB46F49B-63AB-4397-869E-36C66C4155A1}" type="parTrans" cxnId="{535C0347-714F-4C21-860A-6A68114185E3}">
      <dgm:prSet/>
      <dgm:spPr/>
      <dgm:t>
        <a:bodyPr/>
        <a:lstStyle/>
        <a:p>
          <a:endParaRPr lang="tr-TR"/>
        </a:p>
      </dgm:t>
    </dgm:pt>
    <dgm:pt modelId="{358C19E3-170F-4BB0-9471-A85871CCBAEE}" type="sibTrans" cxnId="{535C0347-714F-4C21-860A-6A68114185E3}">
      <dgm:prSet/>
      <dgm:spPr/>
      <dgm:t>
        <a:bodyPr/>
        <a:lstStyle/>
        <a:p>
          <a:endParaRPr lang="tr-TR"/>
        </a:p>
      </dgm:t>
    </dgm:pt>
    <dgm:pt modelId="{D60E1E44-3427-4C52-AE3C-6210C2F1E41B}">
      <dgm:prSet custT="1"/>
      <dgm:spPr>
        <a:solidFill>
          <a:srgbClr val="D77513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UNESCO </a:t>
          </a:r>
          <a:r>
            <a:rPr lang="tr-TR" sz="700" b="1" dirty="0" smtClean="0">
              <a:solidFill>
                <a:schemeClr val="tx2">
                  <a:lumMod val="50000"/>
                </a:schemeClr>
              </a:solidFill>
            </a:rPr>
            <a:t>Uluslararası</a:t>
          </a:r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tr-TR" sz="700" b="1" dirty="0" smtClean="0">
              <a:solidFill>
                <a:schemeClr val="tx2">
                  <a:lumMod val="50000"/>
                </a:schemeClr>
              </a:solidFill>
            </a:rPr>
            <a:t>Anlaşmalar </a:t>
          </a:r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D6B44B5A-2891-4AD4-B8E9-686DFD000156}" type="parTrans" cxnId="{1C3C24F9-D48C-4069-985B-39D2D3DBA35A}">
      <dgm:prSet/>
      <dgm:spPr/>
      <dgm:t>
        <a:bodyPr/>
        <a:lstStyle/>
        <a:p>
          <a:endParaRPr lang="tr-TR"/>
        </a:p>
      </dgm:t>
    </dgm:pt>
    <dgm:pt modelId="{1E100F25-80A6-4CA1-B56B-05134F42F93E}" type="sibTrans" cxnId="{1C3C24F9-D48C-4069-985B-39D2D3DBA35A}">
      <dgm:prSet/>
      <dgm:spPr/>
      <dgm:t>
        <a:bodyPr/>
        <a:lstStyle/>
        <a:p>
          <a:endParaRPr lang="tr-TR"/>
        </a:p>
      </dgm:t>
    </dgm:pt>
    <dgm:pt modelId="{AA8DB202-6EDB-4A70-87B1-85AF88A260A1}">
      <dgm:prSet phldrT="[Metin]" custT="1"/>
      <dgm:spPr>
        <a:solidFill>
          <a:srgbClr val="1FC5D7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Eğitim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06480692-9850-41B5-91F3-00D1680FAEB6}" type="parTrans" cxnId="{2A3AB356-A10D-4DEC-80D7-FBFC1E3EE425}">
      <dgm:prSet/>
      <dgm:spPr/>
      <dgm:t>
        <a:bodyPr/>
        <a:lstStyle/>
        <a:p>
          <a:endParaRPr lang="tr-TR"/>
        </a:p>
      </dgm:t>
    </dgm:pt>
    <dgm:pt modelId="{582357F4-48E2-498F-B667-5F3D57EF2FD1}" type="sibTrans" cxnId="{2A3AB356-A10D-4DEC-80D7-FBFC1E3EE425}">
      <dgm:prSet/>
      <dgm:spPr/>
      <dgm:t>
        <a:bodyPr/>
        <a:lstStyle/>
        <a:p>
          <a:endParaRPr lang="tr-TR"/>
        </a:p>
      </dgm:t>
    </dgm:pt>
    <dgm:pt modelId="{651EBDA0-8A1B-40CF-BB64-59A0190D7ADB}">
      <dgm:prSet phldrT="[Metin]" custT="1"/>
      <dgm:spPr>
        <a:solidFill>
          <a:srgbClr val="23871B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Doğa Bilimleri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9883957A-D637-4A3F-8C1C-55AAA689DFFE}" type="parTrans" cxnId="{995960BB-184A-4DAF-B5AB-872CBF74DC66}">
      <dgm:prSet/>
      <dgm:spPr/>
      <dgm:t>
        <a:bodyPr/>
        <a:lstStyle/>
        <a:p>
          <a:endParaRPr lang="tr-TR"/>
        </a:p>
      </dgm:t>
    </dgm:pt>
    <dgm:pt modelId="{38F53B47-B775-40E2-9C3A-028788EF5316}" type="sibTrans" cxnId="{995960BB-184A-4DAF-B5AB-872CBF74DC66}">
      <dgm:prSet/>
      <dgm:spPr/>
      <dgm:t>
        <a:bodyPr/>
        <a:lstStyle/>
        <a:p>
          <a:endParaRPr lang="tr-TR"/>
        </a:p>
      </dgm:t>
    </dgm:pt>
    <dgm:pt modelId="{9E3CAA20-87FA-4A6D-B0A7-D047C8DEFA23}">
      <dgm:prSet phldrT="[Metin]"/>
      <dgm:spPr>
        <a:solidFill>
          <a:srgbClr val="92D050"/>
        </a:solidFill>
      </dgm:spPr>
      <dgm:t>
        <a:bodyPr/>
        <a:lstStyle/>
        <a:p>
          <a:r>
            <a:rPr lang="tr-TR" b="1" dirty="0" smtClean="0"/>
            <a:t>Sosyal ve Beşeri Bilimler</a:t>
          </a:r>
          <a:endParaRPr lang="tr-TR" b="1" dirty="0"/>
        </a:p>
      </dgm:t>
    </dgm:pt>
    <dgm:pt modelId="{E2B2B062-84C1-4DB0-B255-044EA2F50FD9}" type="parTrans" cxnId="{041EADD4-7E3A-4B2E-AA3D-7FD2066EC441}">
      <dgm:prSet/>
      <dgm:spPr/>
      <dgm:t>
        <a:bodyPr/>
        <a:lstStyle/>
        <a:p>
          <a:endParaRPr lang="tr-TR"/>
        </a:p>
      </dgm:t>
    </dgm:pt>
    <dgm:pt modelId="{A57B140E-3E8A-42BC-B31B-48EB93750488}" type="sibTrans" cxnId="{041EADD4-7E3A-4B2E-AA3D-7FD2066EC441}">
      <dgm:prSet/>
      <dgm:spPr/>
      <dgm:t>
        <a:bodyPr/>
        <a:lstStyle/>
        <a:p>
          <a:endParaRPr lang="tr-TR"/>
        </a:p>
      </dgm:t>
    </dgm:pt>
    <dgm:pt modelId="{6B4027E3-7C6E-477A-8B90-CF6A46FAA456}">
      <dgm:prSet phldrT="[Metin]"/>
      <dgm:spPr>
        <a:solidFill>
          <a:srgbClr val="E3B907"/>
        </a:solidFill>
      </dgm:spPr>
      <dgm:t>
        <a:bodyPr/>
        <a:lstStyle/>
        <a:p>
          <a:r>
            <a:rPr lang="tr-TR" b="1" dirty="0" smtClean="0"/>
            <a:t>Kültür</a:t>
          </a:r>
          <a:endParaRPr lang="tr-TR" b="1" dirty="0"/>
        </a:p>
      </dgm:t>
    </dgm:pt>
    <dgm:pt modelId="{C4FC4017-CD51-4191-8533-F78EA3B540A5}" type="parTrans" cxnId="{76BA6B98-1E61-4FF6-9248-4B4E19C0C816}">
      <dgm:prSet/>
      <dgm:spPr/>
      <dgm:t>
        <a:bodyPr/>
        <a:lstStyle/>
        <a:p>
          <a:endParaRPr lang="tr-TR"/>
        </a:p>
      </dgm:t>
    </dgm:pt>
    <dgm:pt modelId="{A9070FFE-AA5D-49E0-BFC8-B801814C3964}" type="sibTrans" cxnId="{76BA6B98-1E61-4FF6-9248-4B4E19C0C816}">
      <dgm:prSet/>
      <dgm:spPr/>
      <dgm:t>
        <a:bodyPr/>
        <a:lstStyle/>
        <a:p>
          <a:endParaRPr lang="tr-TR"/>
        </a:p>
      </dgm:t>
    </dgm:pt>
    <dgm:pt modelId="{643992B1-5830-4FA1-81F0-A60BCF93F7E7}">
      <dgm:prSet phldrT="[Metin]" custT="1"/>
      <dgm:spPr>
        <a:solidFill>
          <a:srgbClr val="E3B907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KİFAÇ İhtisas Komitesi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53FFFD35-4245-431E-9775-9F88560D11E7}" type="parTrans" cxnId="{B9C4F7DE-63E1-457B-9FE1-8B59DE62E843}">
      <dgm:prSet/>
      <dgm:spPr/>
      <dgm:t>
        <a:bodyPr/>
        <a:lstStyle/>
        <a:p>
          <a:endParaRPr lang="tr-TR"/>
        </a:p>
      </dgm:t>
    </dgm:pt>
    <dgm:pt modelId="{1C9A8DF0-D66A-4381-8E4C-D833E7701F3D}" type="sibTrans" cxnId="{B9C4F7DE-63E1-457B-9FE1-8B59DE62E843}">
      <dgm:prSet/>
      <dgm:spPr/>
      <dgm:t>
        <a:bodyPr/>
        <a:lstStyle/>
        <a:p>
          <a:endParaRPr lang="tr-TR"/>
        </a:p>
      </dgm:t>
    </dgm:pt>
    <dgm:pt modelId="{2F693E22-FB97-40B0-A311-91641B76402F}">
      <dgm:prSet custT="1"/>
      <dgm:spPr>
        <a:solidFill>
          <a:srgbClr val="E3B907"/>
        </a:solidFill>
      </dgm:spPr>
      <dgm:t>
        <a:bodyPr/>
        <a:lstStyle/>
        <a:p>
          <a:r>
            <a:rPr lang="tr-TR" sz="1000" b="1" dirty="0" smtClean="0">
              <a:solidFill>
                <a:schemeClr val="tx2">
                  <a:lumMod val="50000"/>
                </a:schemeClr>
              </a:solidFill>
            </a:rPr>
            <a:t>SOKÜM İhtisas Komitesi </a:t>
          </a:r>
          <a:endParaRPr lang="tr-TR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2CB351B9-EB7E-4A07-94EE-990198175AB2}" type="parTrans" cxnId="{DE4E03EF-71B0-4E5D-93AF-C0FFC87FC650}">
      <dgm:prSet/>
      <dgm:spPr/>
      <dgm:t>
        <a:bodyPr/>
        <a:lstStyle/>
        <a:p>
          <a:endParaRPr lang="tr-TR"/>
        </a:p>
      </dgm:t>
    </dgm:pt>
    <dgm:pt modelId="{50AEE15D-1362-4F6D-8B93-ABC68C5914F0}" type="sibTrans" cxnId="{DE4E03EF-71B0-4E5D-93AF-C0FFC87FC650}">
      <dgm:prSet/>
      <dgm:spPr/>
      <dgm:t>
        <a:bodyPr/>
        <a:lstStyle/>
        <a:p>
          <a:endParaRPr lang="tr-TR"/>
        </a:p>
      </dgm:t>
    </dgm:pt>
    <dgm:pt modelId="{09F98114-7607-4B35-AA23-A175B848E26F}">
      <dgm:prSet/>
      <dgm:spPr>
        <a:solidFill>
          <a:srgbClr val="D77513"/>
        </a:solidFill>
      </dgm:spPr>
      <dgm:t>
        <a:bodyPr/>
        <a:lstStyle/>
        <a:p>
          <a:r>
            <a:rPr lang="tr-TR" b="1" dirty="0" smtClean="0"/>
            <a:t>Bilgi ve İletişim</a:t>
          </a:r>
          <a:endParaRPr lang="tr-TR" b="1" dirty="0"/>
        </a:p>
      </dgm:t>
    </dgm:pt>
    <dgm:pt modelId="{23909D9A-C3CB-4DF7-9FBC-A82575197962}" type="parTrans" cxnId="{3933B700-DD23-4397-A6E8-EC243DBBD525}">
      <dgm:prSet/>
      <dgm:spPr/>
      <dgm:t>
        <a:bodyPr/>
        <a:lstStyle/>
        <a:p>
          <a:endParaRPr lang="tr-TR"/>
        </a:p>
      </dgm:t>
    </dgm:pt>
    <dgm:pt modelId="{66058DDD-82D4-4508-B259-59F962D18315}" type="sibTrans" cxnId="{3933B700-DD23-4397-A6E8-EC243DBBD525}">
      <dgm:prSet/>
      <dgm:spPr/>
      <dgm:t>
        <a:bodyPr/>
        <a:lstStyle/>
        <a:p>
          <a:endParaRPr lang="tr-TR"/>
        </a:p>
      </dgm:t>
    </dgm:pt>
    <dgm:pt modelId="{6DF540A2-5AD8-44EE-BCB0-92B20CAD498F}" type="pres">
      <dgm:prSet presAssocID="{2F5B3293-0485-4224-AA3F-AF39DAEFBCB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F7E34BF-F7F7-4803-BA3E-7A896101CA5A}" type="pres">
      <dgm:prSet presAssocID="{F3393723-9115-4787-866F-D2174B5F3CAA}" presName="vertOne" presStyleCnt="0"/>
      <dgm:spPr/>
    </dgm:pt>
    <dgm:pt modelId="{E992B9B6-A7B8-4359-B22C-F01E0F118D73}" type="pres">
      <dgm:prSet presAssocID="{F3393723-9115-4787-866F-D2174B5F3CAA}" presName="txOne" presStyleLbl="node0" presStyleIdx="0" presStyleCnt="1" custLinFactNeighborX="-388" custLinFactNeighborY="-10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F98D01-46F8-4DAD-874E-BC87B725DD8F}" type="pres">
      <dgm:prSet presAssocID="{F3393723-9115-4787-866F-D2174B5F3CAA}" presName="parTransOne" presStyleCnt="0"/>
      <dgm:spPr/>
    </dgm:pt>
    <dgm:pt modelId="{18687826-6E31-4178-A9D3-DDA96A319711}" type="pres">
      <dgm:prSet presAssocID="{F3393723-9115-4787-866F-D2174B5F3CAA}" presName="horzOne" presStyleCnt="0"/>
      <dgm:spPr/>
    </dgm:pt>
    <dgm:pt modelId="{96C098B6-CDAD-4E02-9035-BBCD38158394}" type="pres">
      <dgm:prSet presAssocID="{9F96B54B-E5BD-4ED0-AA8C-3C6451D3D8C4}" presName="vertTwo" presStyleCnt="0"/>
      <dgm:spPr/>
    </dgm:pt>
    <dgm:pt modelId="{D1C504EF-3CA6-4143-8336-9FDEC637F5DC}" type="pres">
      <dgm:prSet presAssocID="{9F96B54B-E5BD-4ED0-AA8C-3C6451D3D8C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182626-5508-42E2-A717-8AEBCDE5A6A7}" type="pres">
      <dgm:prSet presAssocID="{9F96B54B-E5BD-4ED0-AA8C-3C6451D3D8C4}" presName="parTransTwo" presStyleCnt="0"/>
      <dgm:spPr/>
    </dgm:pt>
    <dgm:pt modelId="{DC9C0521-1BD3-4587-A9D6-2C0F4EEB83C4}" type="pres">
      <dgm:prSet presAssocID="{9F96B54B-E5BD-4ED0-AA8C-3C6451D3D8C4}" presName="horzTwo" presStyleCnt="0"/>
      <dgm:spPr/>
    </dgm:pt>
    <dgm:pt modelId="{5742DD65-B3AD-4670-B16B-CE097F0CFB52}" type="pres">
      <dgm:prSet presAssocID="{AA8DB202-6EDB-4A70-87B1-85AF88A260A1}" presName="vertThree" presStyleCnt="0"/>
      <dgm:spPr/>
    </dgm:pt>
    <dgm:pt modelId="{7627CBC4-8A66-48DA-9446-9A31D3B4CC31}" type="pres">
      <dgm:prSet presAssocID="{AA8DB202-6EDB-4A70-87B1-85AF88A260A1}" presName="txThree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5788D7-FEE8-4385-ADA5-C2B7A1CE7169}" type="pres">
      <dgm:prSet presAssocID="{AA8DB202-6EDB-4A70-87B1-85AF88A260A1}" presName="horzThree" presStyleCnt="0"/>
      <dgm:spPr/>
    </dgm:pt>
    <dgm:pt modelId="{322B5257-BC26-408D-96C6-D9446C2A28A9}" type="pres">
      <dgm:prSet presAssocID="{EE85FD33-88E1-4CC5-B98D-193A2823A52D}" presName="sibSpaceTwo" presStyleCnt="0"/>
      <dgm:spPr/>
    </dgm:pt>
    <dgm:pt modelId="{C3086224-0600-48FA-8611-C06546B7BDCB}" type="pres">
      <dgm:prSet presAssocID="{FADF3D4D-3820-4F86-B922-B67305E16020}" presName="vertTwo" presStyleCnt="0"/>
      <dgm:spPr/>
    </dgm:pt>
    <dgm:pt modelId="{8FC47618-4880-4701-AA63-92324D160B27}" type="pres">
      <dgm:prSet presAssocID="{FADF3D4D-3820-4F86-B922-B67305E1602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7D71F0-8A28-49E8-89B1-8519A6F1235D}" type="pres">
      <dgm:prSet presAssocID="{FADF3D4D-3820-4F86-B922-B67305E16020}" presName="parTransTwo" presStyleCnt="0"/>
      <dgm:spPr/>
    </dgm:pt>
    <dgm:pt modelId="{C3EE5A91-3B66-4043-A2F6-8A1B454485DE}" type="pres">
      <dgm:prSet presAssocID="{FADF3D4D-3820-4F86-B922-B67305E16020}" presName="horzTwo" presStyleCnt="0"/>
      <dgm:spPr/>
    </dgm:pt>
    <dgm:pt modelId="{F77E31D2-0D0E-44A8-A5CC-00FD1308E7F6}" type="pres">
      <dgm:prSet presAssocID="{651EBDA0-8A1B-40CF-BB64-59A0190D7ADB}" presName="vertThree" presStyleCnt="0"/>
      <dgm:spPr/>
    </dgm:pt>
    <dgm:pt modelId="{DE306ABB-1685-43A3-BEA3-F725532D7B69}" type="pres">
      <dgm:prSet presAssocID="{651EBDA0-8A1B-40CF-BB64-59A0190D7ADB}" presName="txThree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C3561F-62F9-4D30-925B-25D0B297DD13}" type="pres">
      <dgm:prSet presAssocID="{651EBDA0-8A1B-40CF-BB64-59A0190D7ADB}" presName="horzThree" presStyleCnt="0"/>
      <dgm:spPr/>
    </dgm:pt>
    <dgm:pt modelId="{A971F8C5-22A8-489E-A4A9-AA03ADA8B87E}" type="pres">
      <dgm:prSet presAssocID="{38F53B47-B775-40E2-9C3A-028788EF5316}" presName="sibSpaceThree" presStyleCnt="0"/>
      <dgm:spPr/>
    </dgm:pt>
    <dgm:pt modelId="{6321446F-8EEC-4C15-9558-0AFFE7AB0F8E}" type="pres">
      <dgm:prSet presAssocID="{0D9D33A7-B80C-4522-B95B-4CF261539606}" presName="vertThree" presStyleCnt="0"/>
      <dgm:spPr/>
    </dgm:pt>
    <dgm:pt modelId="{55F95743-C6F5-4F9D-8EEA-7E1700B75F3F}" type="pres">
      <dgm:prSet presAssocID="{0D9D33A7-B80C-4522-B95B-4CF261539606}" presName="txThree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4C3941-8EAD-46EF-95DC-2865C7348D6F}" type="pres">
      <dgm:prSet presAssocID="{0D9D33A7-B80C-4522-B95B-4CF261539606}" presName="horzThree" presStyleCnt="0"/>
      <dgm:spPr/>
    </dgm:pt>
    <dgm:pt modelId="{900E9475-3DA4-47EF-B264-8BD10004ADBF}" type="pres">
      <dgm:prSet presAssocID="{6B0C4758-966C-4EE7-B7D7-96E2A3ADF8F9}" presName="sibSpaceTwo" presStyleCnt="0"/>
      <dgm:spPr/>
    </dgm:pt>
    <dgm:pt modelId="{36844735-853F-488A-A756-FB3C2D7F6CE3}" type="pres">
      <dgm:prSet presAssocID="{9E3CAA20-87FA-4A6D-B0A7-D047C8DEFA23}" presName="vertTwo" presStyleCnt="0"/>
      <dgm:spPr/>
    </dgm:pt>
    <dgm:pt modelId="{7BF725B4-789B-41D6-9F72-F6993CE8BE51}" type="pres">
      <dgm:prSet presAssocID="{9E3CAA20-87FA-4A6D-B0A7-D047C8DEFA23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823669-DDB1-4003-B407-C0CBCECE87D3}" type="pres">
      <dgm:prSet presAssocID="{9E3CAA20-87FA-4A6D-B0A7-D047C8DEFA23}" presName="parTransTwo" presStyleCnt="0"/>
      <dgm:spPr/>
    </dgm:pt>
    <dgm:pt modelId="{B0FCC908-3DF6-4F1E-A4A8-C711C27DFE10}" type="pres">
      <dgm:prSet presAssocID="{9E3CAA20-87FA-4A6D-B0A7-D047C8DEFA23}" presName="horzTwo" presStyleCnt="0"/>
      <dgm:spPr/>
    </dgm:pt>
    <dgm:pt modelId="{112E7A8D-3B7F-4705-BC40-D8D87EF70FEA}" type="pres">
      <dgm:prSet presAssocID="{974171A0-6C83-43FF-BE43-C71F80C4BE2C}" presName="vertThree" presStyleCnt="0"/>
      <dgm:spPr/>
    </dgm:pt>
    <dgm:pt modelId="{42141A0C-5AAA-4D7E-B779-A9879DDC1129}" type="pres">
      <dgm:prSet presAssocID="{974171A0-6C83-43FF-BE43-C71F80C4BE2C}" presName="txThree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F586CF-9FAF-412F-AABF-78120ED3A666}" type="pres">
      <dgm:prSet presAssocID="{974171A0-6C83-43FF-BE43-C71F80C4BE2C}" presName="horzThree" presStyleCnt="0"/>
      <dgm:spPr/>
    </dgm:pt>
    <dgm:pt modelId="{C9F84E28-8BD5-4CEE-93AD-6F821C1FB0AC}" type="pres">
      <dgm:prSet presAssocID="{2418AE15-8CD8-4CB5-9ECA-63B8091BFD43}" presName="sibSpaceThree" presStyleCnt="0"/>
      <dgm:spPr/>
    </dgm:pt>
    <dgm:pt modelId="{74C9B9A7-1153-4A41-BEE7-815DD4FCB6E8}" type="pres">
      <dgm:prSet presAssocID="{1674F046-71A3-4313-8D7E-619CB1AE606C}" presName="vertThree" presStyleCnt="0"/>
      <dgm:spPr/>
    </dgm:pt>
    <dgm:pt modelId="{D8EA1634-6269-42C3-AB2D-D4ACC97167DC}" type="pres">
      <dgm:prSet presAssocID="{1674F046-71A3-4313-8D7E-619CB1AE606C}" presName="txThree" presStyleLbl="node3" presStyleIdx="4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1445A0D-21BA-41F7-9EBD-A4608D7E3400}" type="pres">
      <dgm:prSet presAssocID="{1674F046-71A3-4313-8D7E-619CB1AE606C}" presName="horzThree" presStyleCnt="0"/>
      <dgm:spPr/>
    </dgm:pt>
    <dgm:pt modelId="{EA941BB5-99B8-43A7-91F0-0F4C43647F70}" type="pres">
      <dgm:prSet presAssocID="{4CB74946-096A-406E-9E09-8FAB5C4C15F0}" presName="sibSpaceThree" presStyleCnt="0"/>
      <dgm:spPr/>
    </dgm:pt>
    <dgm:pt modelId="{369FF12A-DA76-4B64-8EF8-20008EE97B96}" type="pres">
      <dgm:prSet presAssocID="{2B41FF89-056C-4194-B080-34B26CBCFA27}" presName="vertThree" presStyleCnt="0"/>
      <dgm:spPr/>
    </dgm:pt>
    <dgm:pt modelId="{138FDA7F-E163-47DD-BA64-E3A223F8D905}" type="pres">
      <dgm:prSet presAssocID="{2B41FF89-056C-4194-B080-34B26CBCFA27}" presName="txThree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F53C0C-9033-4C08-B843-73063516149C}" type="pres">
      <dgm:prSet presAssocID="{2B41FF89-056C-4194-B080-34B26CBCFA27}" presName="horzThree" presStyleCnt="0"/>
      <dgm:spPr/>
    </dgm:pt>
    <dgm:pt modelId="{DDB3EF37-EEDC-4BAE-BCD0-3B2474C2D740}" type="pres">
      <dgm:prSet presAssocID="{19393628-E0BE-491D-A800-0170593B19E9}" presName="sibSpaceThree" presStyleCnt="0"/>
      <dgm:spPr/>
    </dgm:pt>
    <dgm:pt modelId="{1E7ACE9C-0CF9-4435-B89B-3918E8FF48FA}" type="pres">
      <dgm:prSet presAssocID="{C59EC32A-9063-4994-8A79-0904A39EFE9E}" presName="vertThree" presStyleCnt="0"/>
      <dgm:spPr/>
    </dgm:pt>
    <dgm:pt modelId="{E25063E5-4784-4B71-9F5D-9C67C4266EF0}" type="pres">
      <dgm:prSet presAssocID="{C59EC32A-9063-4994-8A79-0904A39EFE9E}" presName="txThree" presStyleLbl="node3" presStyleIdx="6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A62278-0BCA-42DF-9257-455B747C61B4}" type="pres">
      <dgm:prSet presAssocID="{C59EC32A-9063-4994-8A79-0904A39EFE9E}" presName="horzThree" presStyleCnt="0"/>
      <dgm:spPr/>
    </dgm:pt>
    <dgm:pt modelId="{693BD05B-FDF8-4840-8E36-19C33A7E240F}" type="pres">
      <dgm:prSet presAssocID="{A57B140E-3E8A-42BC-B31B-48EB93750488}" presName="sibSpaceTwo" presStyleCnt="0"/>
      <dgm:spPr/>
    </dgm:pt>
    <dgm:pt modelId="{8300F85F-F8A9-4748-8304-6081702FDAE6}" type="pres">
      <dgm:prSet presAssocID="{6B4027E3-7C6E-477A-8B90-CF6A46FAA456}" presName="vertTwo" presStyleCnt="0"/>
      <dgm:spPr/>
    </dgm:pt>
    <dgm:pt modelId="{D7B3348A-947E-47DF-BDD4-E8A8AF3A78F8}" type="pres">
      <dgm:prSet presAssocID="{6B4027E3-7C6E-477A-8B90-CF6A46FAA456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F98742-0506-413B-BC89-C8B59952EE44}" type="pres">
      <dgm:prSet presAssocID="{6B4027E3-7C6E-477A-8B90-CF6A46FAA456}" presName="parTransTwo" presStyleCnt="0"/>
      <dgm:spPr/>
    </dgm:pt>
    <dgm:pt modelId="{BAC28A59-08A6-41CB-8F4D-3A2592A7C1DE}" type="pres">
      <dgm:prSet presAssocID="{6B4027E3-7C6E-477A-8B90-CF6A46FAA456}" presName="horzTwo" presStyleCnt="0"/>
      <dgm:spPr/>
    </dgm:pt>
    <dgm:pt modelId="{1BB72FBA-4F23-4530-A5F3-2FE4900264C8}" type="pres">
      <dgm:prSet presAssocID="{643992B1-5830-4FA1-81F0-A60BCF93F7E7}" presName="vertThree" presStyleCnt="0"/>
      <dgm:spPr/>
    </dgm:pt>
    <dgm:pt modelId="{F533A21B-AE7D-41D4-85C0-B5D4B88DBA30}" type="pres">
      <dgm:prSet presAssocID="{643992B1-5830-4FA1-81F0-A60BCF93F7E7}" presName="txThree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D2A432-03EF-4EA8-99D4-3C22D9A92165}" type="pres">
      <dgm:prSet presAssocID="{643992B1-5830-4FA1-81F0-A60BCF93F7E7}" presName="horzThree" presStyleCnt="0"/>
      <dgm:spPr/>
    </dgm:pt>
    <dgm:pt modelId="{3104AF51-19B1-4DF0-B942-7C8D33B5936A}" type="pres">
      <dgm:prSet presAssocID="{1C9A8DF0-D66A-4381-8E4C-D833E7701F3D}" presName="sibSpaceThree" presStyleCnt="0"/>
      <dgm:spPr/>
    </dgm:pt>
    <dgm:pt modelId="{6140DA6E-BCA8-409F-BA9B-30D5D69A168F}" type="pres">
      <dgm:prSet presAssocID="{AEB26DB5-C9DC-416B-AAF0-AE53B61467D8}" presName="vertThree" presStyleCnt="0"/>
      <dgm:spPr/>
    </dgm:pt>
    <dgm:pt modelId="{52FCD137-760B-4278-BE3D-88E9A2A8FAAA}" type="pres">
      <dgm:prSet presAssocID="{AEB26DB5-C9DC-416B-AAF0-AE53B61467D8}" presName="txThree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9A39591-B1F6-4146-97EE-9AFF32F1C1BF}" type="pres">
      <dgm:prSet presAssocID="{AEB26DB5-C9DC-416B-AAF0-AE53B61467D8}" presName="horzThree" presStyleCnt="0"/>
      <dgm:spPr/>
    </dgm:pt>
    <dgm:pt modelId="{2326AF3E-AC0C-4C97-9881-790B9F5846EB}" type="pres">
      <dgm:prSet presAssocID="{A76103E8-DBC5-44B8-B167-CF990CD440BA}" presName="sibSpaceThree" presStyleCnt="0"/>
      <dgm:spPr/>
    </dgm:pt>
    <dgm:pt modelId="{ED371386-CFBA-4AD8-9496-6434943772B4}" type="pres">
      <dgm:prSet presAssocID="{2F693E22-FB97-40B0-A311-91641B76402F}" presName="vertThree" presStyleCnt="0"/>
      <dgm:spPr/>
    </dgm:pt>
    <dgm:pt modelId="{93D20ACA-B80F-4046-854B-4631FBC772DD}" type="pres">
      <dgm:prSet presAssocID="{2F693E22-FB97-40B0-A311-91641B76402F}" presName="txThree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BB9DB1-ABD0-45B6-BC7A-ACF00DDC0146}" type="pres">
      <dgm:prSet presAssocID="{2F693E22-FB97-40B0-A311-91641B76402F}" presName="horzThree" presStyleCnt="0"/>
      <dgm:spPr/>
    </dgm:pt>
    <dgm:pt modelId="{1F26793F-5EF4-4ECA-B773-C07A274B5282}" type="pres">
      <dgm:prSet presAssocID="{50AEE15D-1362-4F6D-8B93-ABC68C5914F0}" presName="sibSpaceThree" presStyleCnt="0"/>
      <dgm:spPr/>
    </dgm:pt>
    <dgm:pt modelId="{9054282D-E7B0-4B4D-BFE6-3C613EE4414F}" type="pres">
      <dgm:prSet presAssocID="{11D36943-02B9-4608-9002-4ECE8B0CF022}" presName="vertThree" presStyleCnt="0"/>
      <dgm:spPr/>
    </dgm:pt>
    <dgm:pt modelId="{F83E3632-7BCF-4BD3-BC11-9D6B4D8EAFFA}" type="pres">
      <dgm:prSet presAssocID="{11D36943-02B9-4608-9002-4ECE8B0CF022}" presName="txThree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2AE18E4-7F92-434A-9242-308F3C1042FD}" type="pres">
      <dgm:prSet presAssocID="{11D36943-02B9-4608-9002-4ECE8B0CF022}" presName="horzThree" presStyleCnt="0"/>
      <dgm:spPr/>
    </dgm:pt>
    <dgm:pt modelId="{C65BD499-8CBC-4668-932C-3A9082B7E112}" type="pres">
      <dgm:prSet presAssocID="{2E98725C-BC6B-41F2-B642-7370D94A4949}" presName="sibSpaceThree" presStyleCnt="0"/>
      <dgm:spPr/>
    </dgm:pt>
    <dgm:pt modelId="{13EA5120-BD4F-4CED-8D76-0877470AC783}" type="pres">
      <dgm:prSet presAssocID="{F5069134-B3A1-46B2-A236-8CBD5D6C4A12}" presName="vertThree" presStyleCnt="0"/>
      <dgm:spPr/>
    </dgm:pt>
    <dgm:pt modelId="{AF751361-DC9B-417F-BFC6-CF149BAC4897}" type="pres">
      <dgm:prSet presAssocID="{F5069134-B3A1-46B2-A236-8CBD5D6C4A12}" presName="txThree" presStyleLbl="node3" presStyleIdx="11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DEEFC0-A66A-479C-91E0-FF23A8D2E0DF}" type="pres">
      <dgm:prSet presAssocID="{F5069134-B3A1-46B2-A236-8CBD5D6C4A12}" presName="horzThree" presStyleCnt="0"/>
      <dgm:spPr/>
    </dgm:pt>
    <dgm:pt modelId="{095EEDD2-186F-46BF-9800-E18599773644}" type="pres">
      <dgm:prSet presAssocID="{A9070FFE-AA5D-49E0-BFC8-B801814C3964}" presName="sibSpaceTwo" presStyleCnt="0"/>
      <dgm:spPr/>
    </dgm:pt>
    <dgm:pt modelId="{E21B254E-111F-4240-A140-E9164B7215AA}" type="pres">
      <dgm:prSet presAssocID="{09F98114-7607-4B35-AA23-A175B848E26F}" presName="vertTwo" presStyleCnt="0"/>
      <dgm:spPr/>
    </dgm:pt>
    <dgm:pt modelId="{4BC2CF34-6FBE-4BEA-BEE4-C683BF215F45}" type="pres">
      <dgm:prSet presAssocID="{09F98114-7607-4B35-AA23-A175B848E26F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3D8851-DADE-4C8D-841B-32847354BF95}" type="pres">
      <dgm:prSet presAssocID="{09F98114-7607-4B35-AA23-A175B848E26F}" presName="parTransTwo" presStyleCnt="0"/>
      <dgm:spPr/>
    </dgm:pt>
    <dgm:pt modelId="{7C0B208F-2E5F-47D8-BE7C-0A2F8F5BE156}" type="pres">
      <dgm:prSet presAssocID="{09F98114-7607-4B35-AA23-A175B848E26F}" presName="horzTwo" presStyleCnt="0"/>
      <dgm:spPr/>
    </dgm:pt>
    <dgm:pt modelId="{68875622-19CE-4D5C-8145-6F56AF2E81E7}" type="pres">
      <dgm:prSet presAssocID="{1A6F5DAC-B74C-4AA8-82DB-89B3B5D58469}" presName="vertThree" presStyleCnt="0"/>
      <dgm:spPr/>
    </dgm:pt>
    <dgm:pt modelId="{0B9C3B49-5595-42FE-BD9F-C1C19A9174D5}" type="pres">
      <dgm:prSet presAssocID="{1A6F5DAC-B74C-4AA8-82DB-89B3B5D58469}" presName="txThree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48E793-65D9-473D-9B14-AB377923937B}" type="pres">
      <dgm:prSet presAssocID="{1A6F5DAC-B74C-4AA8-82DB-89B3B5D58469}" presName="horzThree" presStyleCnt="0"/>
      <dgm:spPr/>
    </dgm:pt>
    <dgm:pt modelId="{0B4FF100-CF9C-41B6-8A2C-6AF8CCE53E27}" type="pres">
      <dgm:prSet presAssocID="{7D01B57A-6C08-4F40-8A7F-7631A7A1EA55}" presName="sibSpaceThree" presStyleCnt="0"/>
      <dgm:spPr/>
    </dgm:pt>
    <dgm:pt modelId="{FE365696-86E9-4FB5-8FB3-5D35F84BAE47}" type="pres">
      <dgm:prSet presAssocID="{E7715C04-4469-4C84-9A2F-C6115A7F1A16}" presName="vertThree" presStyleCnt="0"/>
      <dgm:spPr/>
    </dgm:pt>
    <dgm:pt modelId="{DA5EF6BB-39D6-4EE0-BDDE-04584EB9BEC2}" type="pres">
      <dgm:prSet presAssocID="{E7715C04-4469-4C84-9A2F-C6115A7F1A16}" presName="txThree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C3A8B5-9333-459E-B47A-C4A702B7A8ED}" type="pres">
      <dgm:prSet presAssocID="{E7715C04-4469-4C84-9A2F-C6115A7F1A16}" presName="horzThree" presStyleCnt="0"/>
      <dgm:spPr/>
    </dgm:pt>
    <dgm:pt modelId="{6FC3E0C3-F6AA-47D6-ABD0-B4A0C14A750D}" type="pres">
      <dgm:prSet presAssocID="{358C19E3-170F-4BB0-9471-A85871CCBAEE}" presName="sibSpaceThree" presStyleCnt="0"/>
      <dgm:spPr/>
    </dgm:pt>
    <dgm:pt modelId="{6A6A9692-2EA7-49E1-9188-CC37205F1E29}" type="pres">
      <dgm:prSet presAssocID="{D60E1E44-3427-4C52-AE3C-6210C2F1E41B}" presName="vertThree" presStyleCnt="0"/>
      <dgm:spPr/>
    </dgm:pt>
    <dgm:pt modelId="{D194966C-22C0-4D8A-972B-7A7DF88850C4}" type="pres">
      <dgm:prSet presAssocID="{D60E1E44-3427-4C52-AE3C-6210C2F1E41B}" presName="txThree" presStyleLbl="node3" presStyleIdx="14" presStyleCnt="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68D4FD-B17F-4B23-BB2B-BF209C6A71F3}" type="pres">
      <dgm:prSet presAssocID="{D60E1E44-3427-4C52-AE3C-6210C2F1E41B}" presName="horzThree" presStyleCnt="0"/>
      <dgm:spPr/>
    </dgm:pt>
  </dgm:ptLst>
  <dgm:cxnLst>
    <dgm:cxn modelId="{1CD9EF5D-C56C-4383-8EF0-5F93BAFBC5BB}" type="presOf" srcId="{9F96B54B-E5BD-4ED0-AA8C-3C6451D3D8C4}" destId="{D1C504EF-3CA6-4143-8336-9FDEC637F5DC}" srcOrd="0" destOrd="0" presId="urn:microsoft.com/office/officeart/2005/8/layout/hierarchy4"/>
    <dgm:cxn modelId="{25A2F1F2-0B94-4D1B-9A3E-A6593E8BBE99}" type="presOf" srcId="{AA8DB202-6EDB-4A70-87B1-85AF88A260A1}" destId="{7627CBC4-8A66-48DA-9446-9A31D3B4CC31}" srcOrd="0" destOrd="0" presId="urn:microsoft.com/office/officeart/2005/8/layout/hierarchy4"/>
    <dgm:cxn modelId="{FFF55933-B67C-45AC-A664-6009DE1B992D}" type="presOf" srcId="{643992B1-5830-4FA1-81F0-A60BCF93F7E7}" destId="{F533A21B-AE7D-41D4-85C0-B5D4B88DBA30}" srcOrd="0" destOrd="0" presId="urn:microsoft.com/office/officeart/2005/8/layout/hierarchy4"/>
    <dgm:cxn modelId="{84C3F1EE-19B3-4452-8282-D78790FC86D5}" type="presOf" srcId="{AEB26DB5-C9DC-416B-AAF0-AE53B61467D8}" destId="{52FCD137-760B-4278-BE3D-88E9A2A8FAAA}" srcOrd="0" destOrd="0" presId="urn:microsoft.com/office/officeart/2005/8/layout/hierarchy4"/>
    <dgm:cxn modelId="{1C96E549-1D65-463A-8D09-EF29D1FFC377}" type="presOf" srcId="{6B4027E3-7C6E-477A-8B90-CF6A46FAA456}" destId="{D7B3348A-947E-47DF-BDD4-E8A8AF3A78F8}" srcOrd="0" destOrd="0" presId="urn:microsoft.com/office/officeart/2005/8/layout/hierarchy4"/>
    <dgm:cxn modelId="{218381C3-3F3C-4D0B-BF70-5DDA4EAE1391}" srcId="{9E3CAA20-87FA-4A6D-B0A7-D047C8DEFA23}" destId="{2B41FF89-056C-4194-B080-34B26CBCFA27}" srcOrd="2" destOrd="0" parTransId="{A117D0F6-75CE-487B-96B1-C333DB109976}" sibTransId="{19393628-E0BE-491D-A800-0170593B19E9}"/>
    <dgm:cxn modelId="{9DC26076-4C7F-4607-8CB2-0E89C71093E6}" srcId="{F3393723-9115-4787-866F-D2174B5F3CAA}" destId="{FADF3D4D-3820-4F86-B922-B67305E16020}" srcOrd="1" destOrd="0" parTransId="{7360C6D7-AB9F-43A1-80D1-3C8BF0009F18}" sibTransId="{6B0C4758-966C-4EE7-B7D7-96E2A3ADF8F9}"/>
    <dgm:cxn modelId="{2B8B66B5-8ACD-463D-AA1F-57E3F2E75B94}" type="presOf" srcId="{11D36943-02B9-4608-9002-4ECE8B0CF022}" destId="{F83E3632-7BCF-4BD3-BC11-9D6B4D8EAFFA}" srcOrd="0" destOrd="0" presId="urn:microsoft.com/office/officeart/2005/8/layout/hierarchy4"/>
    <dgm:cxn modelId="{DDAE918E-E8AF-48E4-9E12-60C5FAA04A9F}" type="presOf" srcId="{E7715C04-4469-4C84-9A2F-C6115A7F1A16}" destId="{DA5EF6BB-39D6-4EE0-BDDE-04584EB9BEC2}" srcOrd="0" destOrd="0" presId="urn:microsoft.com/office/officeart/2005/8/layout/hierarchy4"/>
    <dgm:cxn modelId="{DA4CAE54-12F1-42BA-9FF1-1A81B425AF92}" srcId="{FADF3D4D-3820-4F86-B922-B67305E16020}" destId="{0D9D33A7-B80C-4522-B95B-4CF261539606}" srcOrd="1" destOrd="0" parTransId="{C04AC6C0-086C-4BFF-BECD-D87106C6A90B}" sibTransId="{A2483859-9176-466D-A22F-E4DFD547FBE5}"/>
    <dgm:cxn modelId="{2ABC8483-B28D-4A1D-B074-0FEA043B9B6C}" type="presOf" srcId="{1A6F5DAC-B74C-4AA8-82DB-89B3B5D58469}" destId="{0B9C3B49-5595-42FE-BD9F-C1C19A9174D5}" srcOrd="0" destOrd="0" presId="urn:microsoft.com/office/officeart/2005/8/layout/hierarchy4"/>
    <dgm:cxn modelId="{7E247A5E-1389-4BA1-ABAD-5374C3F15D33}" type="presOf" srcId="{0D9D33A7-B80C-4522-B95B-4CF261539606}" destId="{55F95743-C6F5-4F9D-8EEA-7E1700B75F3F}" srcOrd="0" destOrd="0" presId="urn:microsoft.com/office/officeart/2005/8/layout/hierarchy4"/>
    <dgm:cxn modelId="{16D4C72A-97F6-4754-9C44-781B3C040570}" srcId="{9E3CAA20-87FA-4A6D-B0A7-D047C8DEFA23}" destId="{974171A0-6C83-43FF-BE43-C71F80C4BE2C}" srcOrd="0" destOrd="0" parTransId="{33C521D0-B2AF-4195-B161-C8278397AFE8}" sibTransId="{2418AE15-8CD8-4CB5-9ECA-63B8091BFD43}"/>
    <dgm:cxn modelId="{995960BB-184A-4DAF-B5AB-872CBF74DC66}" srcId="{FADF3D4D-3820-4F86-B922-B67305E16020}" destId="{651EBDA0-8A1B-40CF-BB64-59A0190D7ADB}" srcOrd="0" destOrd="0" parTransId="{9883957A-D637-4A3F-8C1C-55AAA689DFFE}" sibTransId="{38F53B47-B775-40E2-9C3A-028788EF5316}"/>
    <dgm:cxn modelId="{5DA2F78C-2927-4BA2-A168-F7BE1EA03844}" srcId="{9E3CAA20-87FA-4A6D-B0A7-D047C8DEFA23}" destId="{1674F046-71A3-4313-8D7E-619CB1AE606C}" srcOrd="1" destOrd="0" parTransId="{EF73937E-66B1-4248-B34E-068657171590}" sibTransId="{4CB74946-096A-406E-9E09-8FAB5C4C15F0}"/>
    <dgm:cxn modelId="{535C0347-714F-4C21-860A-6A68114185E3}" srcId="{09F98114-7607-4B35-AA23-A175B848E26F}" destId="{E7715C04-4469-4C84-9A2F-C6115A7F1A16}" srcOrd="1" destOrd="0" parTransId="{BB46F49B-63AB-4397-869E-36C66C4155A1}" sibTransId="{358C19E3-170F-4BB0-9471-A85871CCBAEE}"/>
    <dgm:cxn modelId="{5D9ED9CB-3B48-41C3-A97A-3CB61CE9F9D2}" srcId="{F3393723-9115-4787-866F-D2174B5F3CAA}" destId="{9F96B54B-E5BD-4ED0-AA8C-3C6451D3D8C4}" srcOrd="0" destOrd="0" parTransId="{EC49A44E-7FDB-479E-A300-E82CA00B284F}" sibTransId="{EE85FD33-88E1-4CC5-B98D-193A2823A52D}"/>
    <dgm:cxn modelId="{6669EB90-7EE9-40F6-9DBE-94EDD198CE5F}" srcId="{9E3CAA20-87FA-4A6D-B0A7-D047C8DEFA23}" destId="{C59EC32A-9063-4994-8A79-0904A39EFE9E}" srcOrd="3" destOrd="0" parTransId="{B4F3C9EF-ECBB-4CBE-9122-6602559DB17F}" sibTransId="{088748A9-8432-4119-8092-4AB12D4DCAD4}"/>
    <dgm:cxn modelId="{AF56AE48-0E5E-4186-BCAC-2C7D76B7BAEE}" srcId="{09F98114-7607-4B35-AA23-A175B848E26F}" destId="{1A6F5DAC-B74C-4AA8-82DB-89B3B5D58469}" srcOrd="0" destOrd="0" parTransId="{617CBEC7-0031-4134-BB7D-9F184DC8A6F8}" sibTransId="{7D01B57A-6C08-4F40-8A7F-7631A7A1EA55}"/>
    <dgm:cxn modelId="{1C96B8FA-BA17-49D6-9A98-55629A7E2E02}" srcId="{2F5B3293-0485-4224-AA3F-AF39DAEFBCB6}" destId="{F3393723-9115-4787-866F-D2174B5F3CAA}" srcOrd="0" destOrd="0" parTransId="{D8C4C310-0153-48DE-8BF1-2C46C6E1287D}" sibTransId="{0F5C5547-27AE-4876-8B42-5FE20F5B51E1}"/>
    <dgm:cxn modelId="{F86EF26F-8AAA-4387-B1FC-D4DA30DAA8BA}" type="presOf" srcId="{F5069134-B3A1-46B2-A236-8CBD5D6C4A12}" destId="{AF751361-DC9B-417F-BFC6-CF149BAC4897}" srcOrd="0" destOrd="0" presId="urn:microsoft.com/office/officeart/2005/8/layout/hierarchy4"/>
    <dgm:cxn modelId="{18405142-DB3B-44AE-99A3-9651E9CDAE29}" type="presOf" srcId="{F3393723-9115-4787-866F-D2174B5F3CAA}" destId="{E992B9B6-A7B8-4359-B22C-F01E0F118D73}" srcOrd="0" destOrd="0" presId="urn:microsoft.com/office/officeart/2005/8/layout/hierarchy4"/>
    <dgm:cxn modelId="{5140A675-148B-45A9-84B5-31E3B714A3C9}" type="presOf" srcId="{9E3CAA20-87FA-4A6D-B0A7-D047C8DEFA23}" destId="{7BF725B4-789B-41D6-9F72-F6993CE8BE51}" srcOrd="0" destOrd="0" presId="urn:microsoft.com/office/officeart/2005/8/layout/hierarchy4"/>
    <dgm:cxn modelId="{1C3C24F9-D48C-4069-985B-39D2D3DBA35A}" srcId="{09F98114-7607-4B35-AA23-A175B848E26F}" destId="{D60E1E44-3427-4C52-AE3C-6210C2F1E41B}" srcOrd="2" destOrd="0" parTransId="{D6B44B5A-2891-4AD4-B8E9-686DFD000156}" sibTransId="{1E100F25-80A6-4CA1-B56B-05134F42F93E}"/>
    <dgm:cxn modelId="{29C20816-63D6-4CC0-A559-E79BA4CB1AC5}" type="presOf" srcId="{09F98114-7607-4B35-AA23-A175B848E26F}" destId="{4BC2CF34-6FBE-4BEA-BEE4-C683BF215F45}" srcOrd="0" destOrd="0" presId="urn:microsoft.com/office/officeart/2005/8/layout/hierarchy4"/>
    <dgm:cxn modelId="{36BDD493-77C7-4CCF-962E-B5C343AF756F}" type="presOf" srcId="{2B41FF89-056C-4194-B080-34B26CBCFA27}" destId="{138FDA7F-E163-47DD-BA64-E3A223F8D905}" srcOrd="0" destOrd="0" presId="urn:microsoft.com/office/officeart/2005/8/layout/hierarchy4"/>
    <dgm:cxn modelId="{E0A5D25F-D374-4582-8A0A-D29F38605C19}" type="presOf" srcId="{D60E1E44-3427-4C52-AE3C-6210C2F1E41B}" destId="{D194966C-22C0-4D8A-972B-7A7DF88850C4}" srcOrd="0" destOrd="0" presId="urn:microsoft.com/office/officeart/2005/8/layout/hierarchy4"/>
    <dgm:cxn modelId="{DE4E03EF-71B0-4E5D-93AF-C0FFC87FC650}" srcId="{6B4027E3-7C6E-477A-8B90-CF6A46FAA456}" destId="{2F693E22-FB97-40B0-A311-91641B76402F}" srcOrd="2" destOrd="0" parTransId="{2CB351B9-EB7E-4A07-94EE-990198175AB2}" sibTransId="{50AEE15D-1362-4F6D-8B93-ABC68C5914F0}"/>
    <dgm:cxn modelId="{302E7E07-5E4F-466E-B8CA-03C88CDF51A2}" type="presOf" srcId="{651EBDA0-8A1B-40CF-BB64-59A0190D7ADB}" destId="{DE306ABB-1685-43A3-BEA3-F725532D7B69}" srcOrd="0" destOrd="0" presId="urn:microsoft.com/office/officeart/2005/8/layout/hierarchy4"/>
    <dgm:cxn modelId="{A6E19571-0851-45AE-9643-EC3C6256A57C}" srcId="{6B4027E3-7C6E-477A-8B90-CF6A46FAA456}" destId="{F5069134-B3A1-46B2-A236-8CBD5D6C4A12}" srcOrd="4" destOrd="0" parTransId="{4136B30B-F35D-4D6D-916A-4E6F0B168CC0}" sibTransId="{4A9087C0-79F7-4C50-A114-EF3684F8F033}"/>
    <dgm:cxn modelId="{0B5804C4-475F-42C9-9B36-916148141C2A}" srcId="{6B4027E3-7C6E-477A-8B90-CF6A46FAA456}" destId="{11D36943-02B9-4608-9002-4ECE8B0CF022}" srcOrd="3" destOrd="0" parTransId="{C0321CB9-416A-4E72-8FA8-1D27963F4D4A}" sibTransId="{2E98725C-BC6B-41F2-B642-7370D94A4949}"/>
    <dgm:cxn modelId="{76BA6B98-1E61-4FF6-9248-4B4E19C0C816}" srcId="{F3393723-9115-4787-866F-D2174B5F3CAA}" destId="{6B4027E3-7C6E-477A-8B90-CF6A46FAA456}" srcOrd="3" destOrd="0" parTransId="{C4FC4017-CD51-4191-8533-F78EA3B540A5}" sibTransId="{A9070FFE-AA5D-49E0-BFC8-B801814C3964}"/>
    <dgm:cxn modelId="{041EADD4-7E3A-4B2E-AA3D-7FD2066EC441}" srcId="{F3393723-9115-4787-866F-D2174B5F3CAA}" destId="{9E3CAA20-87FA-4A6D-B0A7-D047C8DEFA23}" srcOrd="2" destOrd="0" parTransId="{E2B2B062-84C1-4DB0-B255-044EA2F50FD9}" sibTransId="{A57B140E-3E8A-42BC-B31B-48EB93750488}"/>
    <dgm:cxn modelId="{BE10BA57-AEA7-46EB-902B-87AC9B4ECD7B}" type="presOf" srcId="{2F5B3293-0485-4224-AA3F-AF39DAEFBCB6}" destId="{6DF540A2-5AD8-44EE-BCB0-92B20CAD498F}" srcOrd="0" destOrd="0" presId="urn:microsoft.com/office/officeart/2005/8/layout/hierarchy4"/>
    <dgm:cxn modelId="{BE5DF002-6755-4803-BFAA-6F0FA79D064B}" type="presOf" srcId="{2F693E22-FB97-40B0-A311-91641B76402F}" destId="{93D20ACA-B80F-4046-854B-4631FBC772DD}" srcOrd="0" destOrd="0" presId="urn:microsoft.com/office/officeart/2005/8/layout/hierarchy4"/>
    <dgm:cxn modelId="{3933B700-DD23-4397-A6E8-EC243DBBD525}" srcId="{F3393723-9115-4787-866F-D2174B5F3CAA}" destId="{09F98114-7607-4B35-AA23-A175B848E26F}" srcOrd="4" destOrd="0" parTransId="{23909D9A-C3CB-4DF7-9FBC-A82575197962}" sibTransId="{66058DDD-82D4-4508-B259-59F962D18315}"/>
    <dgm:cxn modelId="{C77BFE93-D660-4C30-A4B1-346A5B5372F7}" srcId="{6B4027E3-7C6E-477A-8B90-CF6A46FAA456}" destId="{AEB26DB5-C9DC-416B-AAF0-AE53B61467D8}" srcOrd="1" destOrd="0" parTransId="{1BFEA1C0-0276-45FF-AC67-7D38539AB732}" sibTransId="{A76103E8-DBC5-44B8-B167-CF990CD440BA}"/>
    <dgm:cxn modelId="{104CFA1F-5E75-4A50-9E87-5CC27E8ADF7A}" type="presOf" srcId="{FADF3D4D-3820-4F86-B922-B67305E16020}" destId="{8FC47618-4880-4701-AA63-92324D160B27}" srcOrd="0" destOrd="0" presId="urn:microsoft.com/office/officeart/2005/8/layout/hierarchy4"/>
    <dgm:cxn modelId="{53939527-F962-4A72-AA7F-25123FE541DD}" type="presOf" srcId="{C59EC32A-9063-4994-8A79-0904A39EFE9E}" destId="{E25063E5-4784-4B71-9F5D-9C67C4266EF0}" srcOrd="0" destOrd="0" presId="urn:microsoft.com/office/officeart/2005/8/layout/hierarchy4"/>
    <dgm:cxn modelId="{B9C4F7DE-63E1-457B-9FE1-8B59DE62E843}" srcId="{6B4027E3-7C6E-477A-8B90-CF6A46FAA456}" destId="{643992B1-5830-4FA1-81F0-A60BCF93F7E7}" srcOrd="0" destOrd="0" parTransId="{53FFFD35-4245-431E-9775-9F88560D11E7}" sibTransId="{1C9A8DF0-D66A-4381-8E4C-D833E7701F3D}"/>
    <dgm:cxn modelId="{2A3AB356-A10D-4DEC-80D7-FBFC1E3EE425}" srcId="{9F96B54B-E5BD-4ED0-AA8C-3C6451D3D8C4}" destId="{AA8DB202-6EDB-4A70-87B1-85AF88A260A1}" srcOrd="0" destOrd="0" parTransId="{06480692-9850-41B5-91F3-00D1680FAEB6}" sibTransId="{582357F4-48E2-498F-B667-5F3D57EF2FD1}"/>
    <dgm:cxn modelId="{872F2761-E733-4996-A5E3-A52D6C94DF50}" type="presOf" srcId="{974171A0-6C83-43FF-BE43-C71F80C4BE2C}" destId="{42141A0C-5AAA-4D7E-B779-A9879DDC1129}" srcOrd="0" destOrd="0" presId="urn:microsoft.com/office/officeart/2005/8/layout/hierarchy4"/>
    <dgm:cxn modelId="{842C34F3-38D7-4525-836A-509D763B01B8}" type="presOf" srcId="{1674F046-71A3-4313-8D7E-619CB1AE606C}" destId="{D8EA1634-6269-42C3-AB2D-D4ACC97167DC}" srcOrd="0" destOrd="0" presId="urn:microsoft.com/office/officeart/2005/8/layout/hierarchy4"/>
    <dgm:cxn modelId="{B211B788-C870-4A3B-960C-318FDB59747B}" type="presParOf" srcId="{6DF540A2-5AD8-44EE-BCB0-92B20CAD498F}" destId="{0F7E34BF-F7F7-4803-BA3E-7A896101CA5A}" srcOrd="0" destOrd="0" presId="urn:microsoft.com/office/officeart/2005/8/layout/hierarchy4"/>
    <dgm:cxn modelId="{614BE498-00D0-4F80-9ABB-C6A31D815866}" type="presParOf" srcId="{0F7E34BF-F7F7-4803-BA3E-7A896101CA5A}" destId="{E992B9B6-A7B8-4359-B22C-F01E0F118D73}" srcOrd="0" destOrd="0" presId="urn:microsoft.com/office/officeart/2005/8/layout/hierarchy4"/>
    <dgm:cxn modelId="{FEBFC930-676F-4B70-93BC-26B4D01822C3}" type="presParOf" srcId="{0F7E34BF-F7F7-4803-BA3E-7A896101CA5A}" destId="{05F98D01-46F8-4DAD-874E-BC87B725DD8F}" srcOrd="1" destOrd="0" presId="urn:microsoft.com/office/officeart/2005/8/layout/hierarchy4"/>
    <dgm:cxn modelId="{F76D6BFF-DD4B-45BC-B0E5-07D9FA9478B3}" type="presParOf" srcId="{0F7E34BF-F7F7-4803-BA3E-7A896101CA5A}" destId="{18687826-6E31-4178-A9D3-DDA96A319711}" srcOrd="2" destOrd="0" presId="urn:microsoft.com/office/officeart/2005/8/layout/hierarchy4"/>
    <dgm:cxn modelId="{B9DE92A4-BB1C-43E0-AE34-0F94BBE862A5}" type="presParOf" srcId="{18687826-6E31-4178-A9D3-DDA96A319711}" destId="{96C098B6-CDAD-4E02-9035-BBCD38158394}" srcOrd="0" destOrd="0" presId="urn:microsoft.com/office/officeart/2005/8/layout/hierarchy4"/>
    <dgm:cxn modelId="{9496AD7D-8FF4-4A9F-87A2-03EF1265A985}" type="presParOf" srcId="{96C098B6-CDAD-4E02-9035-BBCD38158394}" destId="{D1C504EF-3CA6-4143-8336-9FDEC637F5DC}" srcOrd="0" destOrd="0" presId="urn:microsoft.com/office/officeart/2005/8/layout/hierarchy4"/>
    <dgm:cxn modelId="{6056ECAE-3134-4C9A-AE51-A517B3238E95}" type="presParOf" srcId="{96C098B6-CDAD-4E02-9035-BBCD38158394}" destId="{4A182626-5508-42E2-A717-8AEBCDE5A6A7}" srcOrd="1" destOrd="0" presId="urn:microsoft.com/office/officeart/2005/8/layout/hierarchy4"/>
    <dgm:cxn modelId="{6B6FA43F-EF8A-4E79-B945-EBBC5651046B}" type="presParOf" srcId="{96C098B6-CDAD-4E02-9035-BBCD38158394}" destId="{DC9C0521-1BD3-4587-A9D6-2C0F4EEB83C4}" srcOrd="2" destOrd="0" presId="urn:microsoft.com/office/officeart/2005/8/layout/hierarchy4"/>
    <dgm:cxn modelId="{6C560295-DDB9-4082-9669-5724D46E93BD}" type="presParOf" srcId="{DC9C0521-1BD3-4587-A9D6-2C0F4EEB83C4}" destId="{5742DD65-B3AD-4670-B16B-CE097F0CFB52}" srcOrd="0" destOrd="0" presId="urn:microsoft.com/office/officeart/2005/8/layout/hierarchy4"/>
    <dgm:cxn modelId="{65FF461D-BC88-45F2-882D-CE065C60BADB}" type="presParOf" srcId="{5742DD65-B3AD-4670-B16B-CE097F0CFB52}" destId="{7627CBC4-8A66-48DA-9446-9A31D3B4CC31}" srcOrd="0" destOrd="0" presId="urn:microsoft.com/office/officeart/2005/8/layout/hierarchy4"/>
    <dgm:cxn modelId="{762A6169-FA46-4F4B-BCD7-8B5D4C46FFD5}" type="presParOf" srcId="{5742DD65-B3AD-4670-B16B-CE097F0CFB52}" destId="{DC5788D7-FEE8-4385-ADA5-C2B7A1CE7169}" srcOrd="1" destOrd="0" presId="urn:microsoft.com/office/officeart/2005/8/layout/hierarchy4"/>
    <dgm:cxn modelId="{EA7B47FF-5408-42FB-A94A-FD53D650AA9D}" type="presParOf" srcId="{18687826-6E31-4178-A9D3-DDA96A319711}" destId="{322B5257-BC26-408D-96C6-D9446C2A28A9}" srcOrd="1" destOrd="0" presId="urn:microsoft.com/office/officeart/2005/8/layout/hierarchy4"/>
    <dgm:cxn modelId="{B258CDC2-70BF-4F35-90F7-388A2FFEB0BE}" type="presParOf" srcId="{18687826-6E31-4178-A9D3-DDA96A319711}" destId="{C3086224-0600-48FA-8611-C06546B7BDCB}" srcOrd="2" destOrd="0" presId="urn:microsoft.com/office/officeart/2005/8/layout/hierarchy4"/>
    <dgm:cxn modelId="{5A1A9D30-5852-4247-8A5E-D360A5F12F02}" type="presParOf" srcId="{C3086224-0600-48FA-8611-C06546B7BDCB}" destId="{8FC47618-4880-4701-AA63-92324D160B27}" srcOrd="0" destOrd="0" presId="urn:microsoft.com/office/officeart/2005/8/layout/hierarchy4"/>
    <dgm:cxn modelId="{6EA4CAE9-7338-4386-AF71-DB89924B01B9}" type="presParOf" srcId="{C3086224-0600-48FA-8611-C06546B7BDCB}" destId="{367D71F0-8A28-49E8-89B1-8519A6F1235D}" srcOrd="1" destOrd="0" presId="urn:microsoft.com/office/officeart/2005/8/layout/hierarchy4"/>
    <dgm:cxn modelId="{A346A9D8-7E01-47B6-81EB-102940A36BB6}" type="presParOf" srcId="{C3086224-0600-48FA-8611-C06546B7BDCB}" destId="{C3EE5A91-3B66-4043-A2F6-8A1B454485DE}" srcOrd="2" destOrd="0" presId="urn:microsoft.com/office/officeart/2005/8/layout/hierarchy4"/>
    <dgm:cxn modelId="{74CACCB7-E7B2-4DE4-A0C2-BE5A43C59F32}" type="presParOf" srcId="{C3EE5A91-3B66-4043-A2F6-8A1B454485DE}" destId="{F77E31D2-0D0E-44A8-A5CC-00FD1308E7F6}" srcOrd="0" destOrd="0" presId="urn:microsoft.com/office/officeart/2005/8/layout/hierarchy4"/>
    <dgm:cxn modelId="{9BDA5260-E010-481E-BD08-B2B846D99ADC}" type="presParOf" srcId="{F77E31D2-0D0E-44A8-A5CC-00FD1308E7F6}" destId="{DE306ABB-1685-43A3-BEA3-F725532D7B69}" srcOrd="0" destOrd="0" presId="urn:microsoft.com/office/officeart/2005/8/layout/hierarchy4"/>
    <dgm:cxn modelId="{F002B408-8042-4BD9-B3DA-0549B363764C}" type="presParOf" srcId="{F77E31D2-0D0E-44A8-A5CC-00FD1308E7F6}" destId="{FBC3561F-62F9-4D30-925B-25D0B297DD13}" srcOrd="1" destOrd="0" presId="urn:microsoft.com/office/officeart/2005/8/layout/hierarchy4"/>
    <dgm:cxn modelId="{5EF44484-3169-4059-A117-F332217D50CB}" type="presParOf" srcId="{C3EE5A91-3B66-4043-A2F6-8A1B454485DE}" destId="{A971F8C5-22A8-489E-A4A9-AA03ADA8B87E}" srcOrd="1" destOrd="0" presId="urn:microsoft.com/office/officeart/2005/8/layout/hierarchy4"/>
    <dgm:cxn modelId="{266F257B-1079-4B76-ABEB-DAFDC8F2F617}" type="presParOf" srcId="{C3EE5A91-3B66-4043-A2F6-8A1B454485DE}" destId="{6321446F-8EEC-4C15-9558-0AFFE7AB0F8E}" srcOrd="2" destOrd="0" presId="urn:microsoft.com/office/officeart/2005/8/layout/hierarchy4"/>
    <dgm:cxn modelId="{5377517D-D725-4878-8FE2-2D53BE413F34}" type="presParOf" srcId="{6321446F-8EEC-4C15-9558-0AFFE7AB0F8E}" destId="{55F95743-C6F5-4F9D-8EEA-7E1700B75F3F}" srcOrd="0" destOrd="0" presId="urn:microsoft.com/office/officeart/2005/8/layout/hierarchy4"/>
    <dgm:cxn modelId="{AA7991E0-9324-478A-BD46-B67A3971C9DC}" type="presParOf" srcId="{6321446F-8EEC-4C15-9558-0AFFE7AB0F8E}" destId="{D64C3941-8EAD-46EF-95DC-2865C7348D6F}" srcOrd="1" destOrd="0" presId="urn:microsoft.com/office/officeart/2005/8/layout/hierarchy4"/>
    <dgm:cxn modelId="{C7FCA311-247D-4816-A248-22FCBCBEFCC8}" type="presParOf" srcId="{18687826-6E31-4178-A9D3-DDA96A319711}" destId="{900E9475-3DA4-47EF-B264-8BD10004ADBF}" srcOrd="3" destOrd="0" presId="urn:microsoft.com/office/officeart/2005/8/layout/hierarchy4"/>
    <dgm:cxn modelId="{D6CECD82-70A8-4B38-905D-C78E4DB40669}" type="presParOf" srcId="{18687826-6E31-4178-A9D3-DDA96A319711}" destId="{36844735-853F-488A-A756-FB3C2D7F6CE3}" srcOrd="4" destOrd="0" presId="urn:microsoft.com/office/officeart/2005/8/layout/hierarchy4"/>
    <dgm:cxn modelId="{F24E9FDC-C84F-423C-AAB7-730EE70DCD39}" type="presParOf" srcId="{36844735-853F-488A-A756-FB3C2D7F6CE3}" destId="{7BF725B4-789B-41D6-9F72-F6993CE8BE51}" srcOrd="0" destOrd="0" presId="urn:microsoft.com/office/officeart/2005/8/layout/hierarchy4"/>
    <dgm:cxn modelId="{B758578B-04FA-47C7-954D-A9E377FB9AE6}" type="presParOf" srcId="{36844735-853F-488A-A756-FB3C2D7F6CE3}" destId="{14823669-DDB1-4003-B407-C0CBCECE87D3}" srcOrd="1" destOrd="0" presId="urn:microsoft.com/office/officeart/2005/8/layout/hierarchy4"/>
    <dgm:cxn modelId="{2C90F01B-0070-4BAA-849D-E1ECE826E139}" type="presParOf" srcId="{36844735-853F-488A-A756-FB3C2D7F6CE3}" destId="{B0FCC908-3DF6-4F1E-A4A8-C711C27DFE10}" srcOrd="2" destOrd="0" presId="urn:microsoft.com/office/officeart/2005/8/layout/hierarchy4"/>
    <dgm:cxn modelId="{86F85209-C606-45AE-B017-90CC1F10A842}" type="presParOf" srcId="{B0FCC908-3DF6-4F1E-A4A8-C711C27DFE10}" destId="{112E7A8D-3B7F-4705-BC40-D8D87EF70FEA}" srcOrd="0" destOrd="0" presId="urn:microsoft.com/office/officeart/2005/8/layout/hierarchy4"/>
    <dgm:cxn modelId="{2F006910-9EE4-405A-ADEE-AF76A9AE70A7}" type="presParOf" srcId="{112E7A8D-3B7F-4705-BC40-D8D87EF70FEA}" destId="{42141A0C-5AAA-4D7E-B779-A9879DDC1129}" srcOrd="0" destOrd="0" presId="urn:microsoft.com/office/officeart/2005/8/layout/hierarchy4"/>
    <dgm:cxn modelId="{F75ADF61-CCAC-4CB9-8309-5AE26A29E4E0}" type="presParOf" srcId="{112E7A8D-3B7F-4705-BC40-D8D87EF70FEA}" destId="{66F586CF-9FAF-412F-AABF-78120ED3A666}" srcOrd="1" destOrd="0" presId="urn:microsoft.com/office/officeart/2005/8/layout/hierarchy4"/>
    <dgm:cxn modelId="{EB67A300-B2B2-4AC6-8E4E-E10134C9FBDD}" type="presParOf" srcId="{B0FCC908-3DF6-4F1E-A4A8-C711C27DFE10}" destId="{C9F84E28-8BD5-4CEE-93AD-6F821C1FB0AC}" srcOrd="1" destOrd="0" presId="urn:microsoft.com/office/officeart/2005/8/layout/hierarchy4"/>
    <dgm:cxn modelId="{8C90423F-2EC8-411A-A759-96982326BF63}" type="presParOf" srcId="{B0FCC908-3DF6-4F1E-A4A8-C711C27DFE10}" destId="{74C9B9A7-1153-4A41-BEE7-815DD4FCB6E8}" srcOrd="2" destOrd="0" presId="urn:microsoft.com/office/officeart/2005/8/layout/hierarchy4"/>
    <dgm:cxn modelId="{AF932DDF-7638-4807-A060-1B370E7E80B1}" type="presParOf" srcId="{74C9B9A7-1153-4A41-BEE7-815DD4FCB6E8}" destId="{D8EA1634-6269-42C3-AB2D-D4ACC97167DC}" srcOrd="0" destOrd="0" presId="urn:microsoft.com/office/officeart/2005/8/layout/hierarchy4"/>
    <dgm:cxn modelId="{92AE6722-E1BC-4A37-A512-62C838157D7E}" type="presParOf" srcId="{74C9B9A7-1153-4A41-BEE7-815DD4FCB6E8}" destId="{21445A0D-21BA-41F7-9EBD-A4608D7E3400}" srcOrd="1" destOrd="0" presId="urn:microsoft.com/office/officeart/2005/8/layout/hierarchy4"/>
    <dgm:cxn modelId="{8D11486D-8498-467D-AC24-9836554D135B}" type="presParOf" srcId="{B0FCC908-3DF6-4F1E-A4A8-C711C27DFE10}" destId="{EA941BB5-99B8-43A7-91F0-0F4C43647F70}" srcOrd="3" destOrd="0" presId="urn:microsoft.com/office/officeart/2005/8/layout/hierarchy4"/>
    <dgm:cxn modelId="{88C6B23C-B72C-4014-B168-FCC52E6A18CD}" type="presParOf" srcId="{B0FCC908-3DF6-4F1E-A4A8-C711C27DFE10}" destId="{369FF12A-DA76-4B64-8EF8-20008EE97B96}" srcOrd="4" destOrd="0" presId="urn:microsoft.com/office/officeart/2005/8/layout/hierarchy4"/>
    <dgm:cxn modelId="{8DA20B82-5E16-445C-AA36-5F19453AA64A}" type="presParOf" srcId="{369FF12A-DA76-4B64-8EF8-20008EE97B96}" destId="{138FDA7F-E163-47DD-BA64-E3A223F8D905}" srcOrd="0" destOrd="0" presId="urn:microsoft.com/office/officeart/2005/8/layout/hierarchy4"/>
    <dgm:cxn modelId="{67CAAAA1-C73D-4E09-8889-FC3AA1E27EF3}" type="presParOf" srcId="{369FF12A-DA76-4B64-8EF8-20008EE97B96}" destId="{DCF53C0C-9033-4C08-B843-73063516149C}" srcOrd="1" destOrd="0" presId="urn:microsoft.com/office/officeart/2005/8/layout/hierarchy4"/>
    <dgm:cxn modelId="{09D267E2-3C1B-4FF5-ACD6-77C54EB63507}" type="presParOf" srcId="{B0FCC908-3DF6-4F1E-A4A8-C711C27DFE10}" destId="{DDB3EF37-EEDC-4BAE-BCD0-3B2474C2D740}" srcOrd="5" destOrd="0" presId="urn:microsoft.com/office/officeart/2005/8/layout/hierarchy4"/>
    <dgm:cxn modelId="{4692CB7B-B319-4C9E-A670-ABDF83EFC53C}" type="presParOf" srcId="{B0FCC908-3DF6-4F1E-A4A8-C711C27DFE10}" destId="{1E7ACE9C-0CF9-4435-B89B-3918E8FF48FA}" srcOrd="6" destOrd="0" presId="urn:microsoft.com/office/officeart/2005/8/layout/hierarchy4"/>
    <dgm:cxn modelId="{C87E46DF-C86E-4C29-B3CC-DF4F6783572A}" type="presParOf" srcId="{1E7ACE9C-0CF9-4435-B89B-3918E8FF48FA}" destId="{E25063E5-4784-4B71-9F5D-9C67C4266EF0}" srcOrd="0" destOrd="0" presId="urn:microsoft.com/office/officeart/2005/8/layout/hierarchy4"/>
    <dgm:cxn modelId="{E7F54F82-72B9-43B0-828B-5AD1F9242C1E}" type="presParOf" srcId="{1E7ACE9C-0CF9-4435-B89B-3918E8FF48FA}" destId="{D7A62278-0BCA-42DF-9257-455B747C61B4}" srcOrd="1" destOrd="0" presId="urn:microsoft.com/office/officeart/2005/8/layout/hierarchy4"/>
    <dgm:cxn modelId="{5D372CEA-CA01-462D-8FF1-6C4F628C9D05}" type="presParOf" srcId="{18687826-6E31-4178-A9D3-DDA96A319711}" destId="{693BD05B-FDF8-4840-8E36-19C33A7E240F}" srcOrd="5" destOrd="0" presId="urn:microsoft.com/office/officeart/2005/8/layout/hierarchy4"/>
    <dgm:cxn modelId="{022EBBDA-2660-4877-85CB-A607E626EB4F}" type="presParOf" srcId="{18687826-6E31-4178-A9D3-DDA96A319711}" destId="{8300F85F-F8A9-4748-8304-6081702FDAE6}" srcOrd="6" destOrd="0" presId="urn:microsoft.com/office/officeart/2005/8/layout/hierarchy4"/>
    <dgm:cxn modelId="{23F38EF5-FCDF-4FAA-A66E-2AC66C9EF990}" type="presParOf" srcId="{8300F85F-F8A9-4748-8304-6081702FDAE6}" destId="{D7B3348A-947E-47DF-BDD4-E8A8AF3A78F8}" srcOrd="0" destOrd="0" presId="urn:microsoft.com/office/officeart/2005/8/layout/hierarchy4"/>
    <dgm:cxn modelId="{00FEA607-2F22-426B-B5FA-2574A510D2E8}" type="presParOf" srcId="{8300F85F-F8A9-4748-8304-6081702FDAE6}" destId="{4FF98742-0506-413B-BC89-C8B59952EE44}" srcOrd="1" destOrd="0" presId="urn:microsoft.com/office/officeart/2005/8/layout/hierarchy4"/>
    <dgm:cxn modelId="{80EE228E-8F60-4C62-B408-EA0CA22EFD3C}" type="presParOf" srcId="{8300F85F-F8A9-4748-8304-6081702FDAE6}" destId="{BAC28A59-08A6-41CB-8F4D-3A2592A7C1DE}" srcOrd="2" destOrd="0" presId="urn:microsoft.com/office/officeart/2005/8/layout/hierarchy4"/>
    <dgm:cxn modelId="{CB7FABE4-19E2-4713-9AB2-6B2A499AAB1A}" type="presParOf" srcId="{BAC28A59-08A6-41CB-8F4D-3A2592A7C1DE}" destId="{1BB72FBA-4F23-4530-A5F3-2FE4900264C8}" srcOrd="0" destOrd="0" presId="urn:microsoft.com/office/officeart/2005/8/layout/hierarchy4"/>
    <dgm:cxn modelId="{E7F8E5AA-406F-4FB4-9922-FE3EBDA38CFF}" type="presParOf" srcId="{1BB72FBA-4F23-4530-A5F3-2FE4900264C8}" destId="{F533A21B-AE7D-41D4-85C0-B5D4B88DBA30}" srcOrd="0" destOrd="0" presId="urn:microsoft.com/office/officeart/2005/8/layout/hierarchy4"/>
    <dgm:cxn modelId="{850E9516-A4D4-4E2D-8544-F3B4C87B8DAB}" type="presParOf" srcId="{1BB72FBA-4F23-4530-A5F3-2FE4900264C8}" destId="{BBD2A432-03EF-4EA8-99D4-3C22D9A92165}" srcOrd="1" destOrd="0" presId="urn:microsoft.com/office/officeart/2005/8/layout/hierarchy4"/>
    <dgm:cxn modelId="{76733FE3-B2BB-4FE1-BA36-8E41153892EC}" type="presParOf" srcId="{BAC28A59-08A6-41CB-8F4D-3A2592A7C1DE}" destId="{3104AF51-19B1-4DF0-B942-7C8D33B5936A}" srcOrd="1" destOrd="0" presId="urn:microsoft.com/office/officeart/2005/8/layout/hierarchy4"/>
    <dgm:cxn modelId="{C88567FB-D28D-4104-B4B8-AE6867B46A9C}" type="presParOf" srcId="{BAC28A59-08A6-41CB-8F4D-3A2592A7C1DE}" destId="{6140DA6E-BCA8-409F-BA9B-30D5D69A168F}" srcOrd="2" destOrd="0" presId="urn:microsoft.com/office/officeart/2005/8/layout/hierarchy4"/>
    <dgm:cxn modelId="{1FE3D230-064D-412D-BDA4-493AF9491613}" type="presParOf" srcId="{6140DA6E-BCA8-409F-BA9B-30D5D69A168F}" destId="{52FCD137-760B-4278-BE3D-88E9A2A8FAAA}" srcOrd="0" destOrd="0" presId="urn:microsoft.com/office/officeart/2005/8/layout/hierarchy4"/>
    <dgm:cxn modelId="{D849516F-C3A2-45FB-A373-23D87930DE11}" type="presParOf" srcId="{6140DA6E-BCA8-409F-BA9B-30D5D69A168F}" destId="{19A39591-B1F6-4146-97EE-9AFF32F1C1BF}" srcOrd="1" destOrd="0" presId="urn:microsoft.com/office/officeart/2005/8/layout/hierarchy4"/>
    <dgm:cxn modelId="{08CBA4DE-9992-4882-B79A-93B278F37650}" type="presParOf" srcId="{BAC28A59-08A6-41CB-8F4D-3A2592A7C1DE}" destId="{2326AF3E-AC0C-4C97-9881-790B9F5846EB}" srcOrd="3" destOrd="0" presId="urn:microsoft.com/office/officeart/2005/8/layout/hierarchy4"/>
    <dgm:cxn modelId="{692C2B6F-A6B8-409C-8F49-94772BA92594}" type="presParOf" srcId="{BAC28A59-08A6-41CB-8F4D-3A2592A7C1DE}" destId="{ED371386-CFBA-4AD8-9496-6434943772B4}" srcOrd="4" destOrd="0" presId="urn:microsoft.com/office/officeart/2005/8/layout/hierarchy4"/>
    <dgm:cxn modelId="{71DE0EE2-63C9-42D2-ABAB-7F5520F0D047}" type="presParOf" srcId="{ED371386-CFBA-4AD8-9496-6434943772B4}" destId="{93D20ACA-B80F-4046-854B-4631FBC772DD}" srcOrd="0" destOrd="0" presId="urn:microsoft.com/office/officeart/2005/8/layout/hierarchy4"/>
    <dgm:cxn modelId="{0625DD79-1888-4587-91DB-F949DA98189F}" type="presParOf" srcId="{ED371386-CFBA-4AD8-9496-6434943772B4}" destId="{C5BB9DB1-ABD0-45B6-BC7A-ACF00DDC0146}" srcOrd="1" destOrd="0" presId="urn:microsoft.com/office/officeart/2005/8/layout/hierarchy4"/>
    <dgm:cxn modelId="{262F845F-2205-4681-8E8D-E85CB39CA45E}" type="presParOf" srcId="{BAC28A59-08A6-41CB-8F4D-3A2592A7C1DE}" destId="{1F26793F-5EF4-4ECA-B773-C07A274B5282}" srcOrd="5" destOrd="0" presId="urn:microsoft.com/office/officeart/2005/8/layout/hierarchy4"/>
    <dgm:cxn modelId="{F49CE86A-85BE-48E3-9DD7-03A9C9C61B19}" type="presParOf" srcId="{BAC28A59-08A6-41CB-8F4D-3A2592A7C1DE}" destId="{9054282D-E7B0-4B4D-BFE6-3C613EE4414F}" srcOrd="6" destOrd="0" presId="urn:microsoft.com/office/officeart/2005/8/layout/hierarchy4"/>
    <dgm:cxn modelId="{DF927C91-7DAA-4F54-A5E0-6D8AF960DBAB}" type="presParOf" srcId="{9054282D-E7B0-4B4D-BFE6-3C613EE4414F}" destId="{F83E3632-7BCF-4BD3-BC11-9D6B4D8EAFFA}" srcOrd="0" destOrd="0" presId="urn:microsoft.com/office/officeart/2005/8/layout/hierarchy4"/>
    <dgm:cxn modelId="{BD39BFDE-5AEF-46CF-9FD1-C0562D44BF6D}" type="presParOf" srcId="{9054282D-E7B0-4B4D-BFE6-3C613EE4414F}" destId="{32AE18E4-7F92-434A-9242-308F3C1042FD}" srcOrd="1" destOrd="0" presId="urn:microsoft.com/office/officeart/2005/8/layout/hierarchy4"/>
    <dgm:cxn modelId="{CC375339-E1B4-4EA5-A696-8ADFE2E3FFFB}" type="presParOf" srcId="{BAC28A59-08A6-41CB-8F4D-3A2592A7C1DE}" destId="{C65BD499-8CBC-4668-932C-3A9082B7E112}" srcOrd="7" destOrd="0" presId="urn:microsoft.com/office/officeart/2005/8/layout/hierarchy4"/>
    <dgm:cxn modelId="{846B4E27-F429-460B-8435-7A0519051167}" type="presParOf" srcId="{BAC28A59-08A6-41CB-8F4D-3A2592A7C1DE}" destId="{13EA5120-BD4F-4CED-8D76-0877470AC783}" srcOrd="8" destOrd="0" presId="urn:microsoft.com/office/officeart/2005/8/layout/hierarchy4"/>
    <dgm:cxn modelId="{B5CF5D66-B84D-4612-93AC-E39F4DC5406C}" type="presParOf" srcId="{13EA5120-BD4F-4CED-8D76-0877470AC783}" destId="{AF751361-DC9B-417F-BFC6-CF149BAC4897}" srcOrd="0" destOrd="0" presId="urn:microsoft.com/office/officeart/2005/8/layout/hierarchy4"/>
    <dgm:cxn modelId="{61A82B03-2B48-45AF-BFA9-3E716D626147}" type="presParOf" srcId="{13EA5120-BD4F-4CED-8D76-0877470AC783}" destId="{64DEEFC0-A66A-479C-91E0-FF23A8D2E0DF}" srcOrd="1" destOrd="0" presId="urn:microsoft.com/office/officeart/2005/8/layout/hierarchy4"/>
    <dgm:cxn modelId="{157EA27A-F05E-48BC-ACED-CDC4D20D7331}" type="presParOf" srcId="{18687826-6E31-4178-A9D3-DDA96A319711}" destId="{095EEDD2-186F-46BF-9800-E18599773644}" srcOrd="7" destOrd="0" presId="urn:microsoft.com/office/officeart/2005/8/layout/hierarchy4"/>
    <dgm:cxn modelId="{CC67A72B-EF87-48C5-BF65-21F17854D390}" type="presParOf" srcId="{18687826-6E31-4178-A9D3-DDA96A319711}" destId="{E21B254E-111F-4240-A140-E9164B7215AA}" srcOrd="8" destOrd="0" presId="urn:microsoft.com/office/officeart/2005/8/layout/hierarchy4"/>
    <dgm:cxn modelId="{BE0D04F6-6CBB-4B28-9AC4-5702BC99F3F9}" type="presParOf" srcId="{E21B254E-111F-4240-A140-E9164B7215AA}" destId="{4BC2CF34-6FBE-4BEA-BEE4-C683BF215F45}" srcOrd="0" destOrd="0" presId="urn:microsoft.com/office/officeart/2005/8/layout/hierarchy4"/>
    <dgm:cxn modelId="{7158B994-91AA-44B4-8DD7-EDA1ACA2FAF9}" type="presParOf" srcId="{E21B254E-111F-4240-A140-E9164B7215AA}" destId="{0C3D8851-DADE-4C8D-841B-32847354BF95}" srcOrd="1" destOrd="0" presId="urn:microsoft.com/office/officeart/2005/8/layout/hierarchy4"/>
    <dgm:cxn modelId="{B73F01A6-A33E-40BC-A9D7-28665BB08D94}" type="presParOf" srcId="{E21B254E-111F-4240-A140-E9164B7215AA}" destId="{7C0B208F-2E5F-47D8-BE7C-0A2F8F5BE156}" srcOrd="2" destOrd="0" presId="urn:microsoft.com/office/officeart/2005/8/layout/hierarchy4"/>
    <dgm:cxn modelId="{FFEAB4EF-96D5-4FE3-9C8C-8CE20D374074}" type="presParOf" srcId="{7C0B208F-2E5F-47D8-BE7C-0A2F8F5BE156}" destId="{68875622-19CE-4D5C-8145-6F56AF2E81E7}" srcOrd="0" destOrd="0" presId="urn:microsoft.com/office/officeart/2005/8/layout/hierarchy4"/>
    <dgm:cxn modelId="{2A5EFFB1-76C2-4062-8156-A6256052552C}" type="presParOf" srcId="{68875622-19CE-4D5C-8145-6F56AF2E81E7}" destId="{0B9C3B49-5595-42FE-BD9F-C1C19A9174D5}" srcOrd="0" destOrd="0" presId="urn:microsoft.com/office/officeart/2005/8/layout/hierarchy4"/>
    <dgm:cxn modelId="{7CEB8352-6A9C-4E07-977F-9C82D205CEE8}" type="presParOf" srcId="{68875622-19CE-4D5C-8145-6F56AF2E81E7}" destId="{D448E793-65D9-473D-9B14-AB377923937B}" srcOrd="1" destOrd="0" presId="urn:microsoft.com/office/officeart/2005/8/layout/hierarchy4"/>
    <dgm:cxn modelId="{EE534FAC-03C4-40A4-B6AF-7AA65732AAEA}" type="presParOf" srcId="{7C0B208F-2E5F-47D8-BE7C-0A2F8F5BE156}" destId="{0B4FF100-CF9C-41B6-8A2C-6AF8CCE53E27}" srcOrd="1" destOrd="0" presId="urn:microsoft.com/office/officeart/2005/8/layout/hierarchy4"/>
    <dgm:cxn modelId="{4F59912F-F181-4B82-9814-F70DAF489FB5}" type="presParOf" srcId="{7C0B208F-2E5F-47D8-BE7C-0A2F8F5BE156}" destId="{FE365696-86E9-4FB5-8FB3-5D35F84BAE47}" srcOrd="2" destOrd="0" presId="urn:microsoft.com/office/officeart/2005/8/layout/hierarchy4"/>
    <dgm:cxn modelId="{4801759E-F3B7-487F-9E81-E285F409FBEB}" type="presParOf" srcId="{FE365696-86E9-4FB5-8FB3-5D35F84BAE47}" destId="{DA5EF6BB-39D6-4EE0-BDDE-04584EB9BEC2}" srcOrd="0" destOrd="0" presId="urn:microsoft.com/office/officeart/2005/8/layout/hierarchy4"/>
    <dgm:cxn modelId="{44BEF678-920A-43C4-9C69-67B7E468A260}" type="presParOf" srcId="{FE365696-86E9-4FB5-8FB3-5D35F84BAE47}" destId="{88C3A8B5-9333-459E-B47A-C4A702B7A8ED}" srcOrd="1" destOrd="0" presId="urn:microsoft.com/office/officeart/2005/8/layout/hierarchy4"/>
    <dgm:cxn modelId="{70D0AB08-CD91-4083-B338-8C3856D8D40C}" type="presParOf" srcId="{7C0B208F-2E5F-47D8-BE7C-0A2F8F5BE156}" destId="{6FC3E0C3-F6AA-47D6-ABD0-B4A0C14A750D}" srcOrd="3" destOrd="0" presId="urn:microsoft.com/office/officeart/2005/8/layout/hierarchy4"/>
    <dgm:cxn modelId="{B68047B6-BEB5-4B37-9B38-49CA58C01156}" type="presParOf" srcId="{7C0B208F-2E5F-47D8-BE7C-0A2F8F5BE156}" destId="{6A6A9692-2EA7-49E1-9188-CC37205F1E29}" srcOrd="4" destOrd="0" presId="urn:microsoft.com/office/officeart/2005/8/layout/hierarchy4"/>
    <dgm:cxn modelId="{A5046866-ADF8-42D4-9FBE-95E923024612}" type="presParOf" srcId="{6A6A9692-2EA7-49E1-9188-CC37205F1E29}" destId="{D194966C-22C0-4D8A-972B-7A7DF88850C4}" srcOrd="0" destOrd="0" presId="urn:microsoft.com/office/officeart/2005/8/layout/hierarchy4"/>
    <dgm:cxn modelId="{46FC7857-AE63-41CE-963F-4FEE4CF21BED}" type="presParOf" srcId="{6A6A9692-2EA7-49E1-9188-CC37205F1E29}" destId="{DE68D4FD-B17F-4B23-BB2B-BF209C6A71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36DC0B-5638-403A-B164-CC04AF28FD5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31301A-92E3-4BED-B801-E1CDDF7B52C9}">
      <dgm:prSet phldrT="[Metin]"/>
      <dgm:spPr>
        <a:solidFill>
          <a:srgbClr val="002060"/>
        </a:solidFill>
      </dgm:spPr>
      <dgm:t>
        <a:bodyPr/>
        <a:lstStyle/>
        <a:p>
          <a:r>
            <a:rPr lang="tr-TR" dirty="0" smtClean="0"/>
            <a:t>Etkinlik Dayanakları </a:t>
          </a:r>
          <a:endParaRPr lang="tr-TR" dirty="0"/>
        </a:p>
      </dgm:t>
    </dgm:pt>
    <dgm:pt modelId="{7B669BC6-5C4C-4AF0-ACBA-ED5A06127E4E}" type="parTrans" cxnId="{0048FD35-9076-4876-8843-B33147B20078}">
      <dgm:prSet/>
      <dgm:spPr/>
      <dgm:t>
        <a:bodyPr/>
        <a:lstStyle/>
        <a:p>
          <a:endParaRPr lang="tr-TR"/>
        </a:p>
      </dgm:t>
    </dgm:pt>
    <dgm:pt modelId="{E6D025E8-81E3-456D-9848-B45672919B72}" type="sibTrans" cxnId="{0048FD35-9076-4876-8843-B33147B20078}">
      <dgm:prSet/>
      <dgm:spPr/>
      <dgm:t>
        <a:bodyPr/>
        <a:lstStyle/>
        <a:p>
          <a:endParaRPr lang="tr-TR"/>
        </a:p>
      </dgm:t>
    </dgm:pt>
    <dgm:pt modelId="{0805D779-6F55-487C-8135-A810A879189A}">
      <dgm:prSet phldrT="[Metin]"/>
      <dgm:spPr/>
      <dgm:t>
        <a:bodyPr/>
        <a:lstStyle/>
        <a:p>
          <a:r>
            <a:rPr lang="tr-TR" dirty="0" smtClean="0"/>
            <a:t>Sözleşmeler</a:t>
          </a:r>
          <a:endParaRPr lang="tr-TR" dirty="0"/>
        </a:p>
      </dgm:t>
    </dgm:pt>
    <dgm:pt modelId="{B14DFAFE-DFC4-486E-9FFF-93312108A1D1}" type="parTrans" cxnId="{F6432953-C398-4DC3-8D12-98207A1A0968}">
      <dgm:prSet/>
      <dgm:spPr/>
      <dgm:t>
        <a:bodyPr/>
        <a:lstStyle/>
        <a:p>
          <a:endParaRPr lang="tr-TR"/>
        </a:p>
      </dgm:t>
    </dgm:pt>
    <dgm:pt modelId="{21459A1A-EAC4-4FD8-A8A4-DD91BBED6778}" type="sibTrans" cxnId="{F6432953-C398-4DC3-8D12-98207A1A0968}">
      <dgm:prSet/>
      <dgm:spPr/>
      <dgm:t>
        <a:bodyPr/>
        <a:lstStyle/>
        <a:p>
          <a:endParaRPr lang="tr-TR"/>
        </a:p>
      </dgm:t>
    </dgm:pt>
    <dgm:pt modelId="{BA3A5490-068C-46FB-8A25-E25FD1E4DE33}">
      <dgm:prSet phldrT="[Metin]"/>
      <dgm:spPr/>
      <dgm:t>
        <a:bodyPr/>
        <a:lstStyle/>
        <a:p>
          <a:r>
            <a:rPr lang="tr-TR" dirty="0" smtClean="0"/>
            <a:t>Genel Konferans Kararları</a:t>
          </a:r>
          <a:endParaRPr lang="tr-TR" dirty="0"/>
        </a:p>
      </dgm:t>
    </dgm:pt>
    <dgm:pt modelId="{B151C237-F60B-4A17-9DED-4B686E193990}" type="parTrans" cxnId="{B9AA6B2A-855A-413C-A4B4-197F33149552}">
      <dgm:prSet/>
      <dgm:spPr/>
      <dgm:t>
        <a:bodyPr/>
        <a:lstStyle/>
        <a:p>
          <a:endParaRPr lang="tr-TR"/>
        </a:p>
      </dgm:t>
    </dgm:pt>
    <dgm:pt modelId="{7B173C50-4C58-4ECB-A67C-2204A84C7A93}" type="sibTrans" cxnId="{B9AA6B2A-855A-413C-A4B4-197F33149552}">
      <dgm:prSet/>
      <dgm:spPr/>
      <dgm:t>
        <a:bodyPr/>
        <a:lstStyle/>
        <a:p>
          <a:endParaRPr lang="tr-TR"/>
        </a:p>
      </dgm:t>
    </dgm:pt>
    <dgm:pt modelId="{EDAA8D42-5182-45BE-8C0E-7BCC906B11FE}">
      <dgm:prSet phldrT="[Metin]"/>
      <dgm:spPr/>
      <dgm:t>
        <a:bodyPr/>
        <a:lstStyle/>
        <a:p>
          <a:r>
            <a:rPr lang="tr-TR" dirty="0" smtClean="0"/>
            <a:t>Yürütme Kurulu Kararları</a:t>
          </a:r>
          <a:endParaRPr lang="tr-TR" dirty="0"/>
        </a:p>
      </dgm:t>
    </dgm:pt>
    <dgm:pt modelId="{8E633288-0CBD-4304-A5A1-F3026679846A}" type="parTrans" cxnId="{60786A0F-1EAF-4B1A-A067-474757B26641}">
      <dgm:prSet/>
      <dgm:spPr/>
      <dgm:t>
        <a:bodyPr/>
        <a:lstStyle/>
        <a:p>
          <a:endParaRPr lang="tr-TR"/>
        </a:p>
      </dgm:t>
    </dgm:pt>
    <dgm:pt modelId="{7D0187E2-2AC0-463F-A1F7-398965E777A7}" type="sibTrans" cxnId="{60786A0F-1EAF-4B1A-A067-474757B26641}">
      <dgm:prSet/>
      <dgm:spPr/>
      <dgm:t>
        <a:bodyPr/>
        <a:lstStyle/>
        <a:p>
          <a:endParaRPr lang="tr-TR"/>
        </a:p>
      </dgm:t>
    </dgm:pt>
    <dgm:pt modelId="{46AFB109-BA06-4252-B479-B7817071A41D}">
      <dgm:prSet phldrT="[Metin]"/>
      <dgm:spPr/>
      <dgm:t>
        <a:bodyPr/>
        <a:lstStyle/>
        <a:p>
          <a:r>
            <a:rPr lang="tr-TR" dirty="0" smtClean="0"/>
            <a:t>Tavsiye Kararları</a:t>
          </a:r>
          <a:endParaRPr lang="tr-TR" dirty="0"/>
        </a:p>
      </dgm:t>
    </dgm:pt>
    <dgm:pt modelId="{3876C2C1-DC22-40D0-AF36-3F430A40537C}" type="parTrans" cxnId="{87D61AC5-0E12-4A99-A883-7DEDE0E1583C}">
      <dgm:prSet/>
      <dgm:spPr/>
      <dgm:t>
        <a:bodyPr/>
        <a:lstStyle/>
        <a:p>
          <a:endParaRPr lang="tr-TR"/>
        </a:p>
      </dgm:t>
    </dgm:pt>
    <dgm:pt modelId="{77F6DB40-F058-4E71-9256-40A851CD5938}" type="sibTrans" cxnId="{87D61AC5-0E12-4A99-A883-7DEDE0E1583C}">
      <dgm:prSet/>
      <dgm:spPr/>
      <dgm:t>
        <a:bodyPr/>
        <a:lstStyle/>
        <a:p>
          <a:endParaRPr lang="tr-TR"/>
        </a:p>
      </dgm:t>
    </dgm:pt>
    <dgm:pt modelId="{9EE2AC5E-E78A-4608-893C-7B24EB1AF3EF}">
      <dgm:prSet phldrT="[Metin]"/>
      <dgm:spPr/>
      <dgm:t>
        <a:bodyPr/>
        <a:lstStyle/>
        <a:p>
          <a:r>
            <a:rPr lang="tr-TR" dirty="0" smtClean="0"/>
            <a:t>Hükûmetler Arası Komite Kararları</a:t>
          </a:r>
          <a:endParaRPr lang="tr-TR" dirty="0"/>
        </a:p>
      </dgm:t>
    </dgm:pt>
    <dgm:pt modelId="{78BAB91E-03DD-4EC0-8172-A531278B1E9A}" type="parTrans" cxnId="{7F3571CA-5029-4431-96E8-10C53BF2C40C}">
      <dgm:prSet/>
      <dgm:spPr/>
      <dgm:t>
        <a:bodyPr/>
        <a:lstStyle/>
        <a:p>
          <a:endParaRPr lang="tr-TR"/>
        </a:p>
      </dgm:t>
    </dgm:pt>
    <dgm:pt modelId="{B7779C04-4622-4602-AE4D-2A9D8C221803}" type="sibTrans" cxnId="{7F3571CA-5029-4431-96E8-10C53BF2C40C}">
      <dgm:prSet/>
      <dgm:spPr/>
      <dgm:t>
        <a:bodyPr/>
        <a:lstStyle/>
        <a:p>
          <a:endParaRPr lang="tr-TR"/>
        </a:p>
      </dgm:t>
    </dgm:pt>
    <dgm:pt modelId="{06E9A655-2FA0-417E-9F9A-BCE10EDE25C7}">
      <dgm:prSet phldrT="[Metin]"/>
      <dgm:spPr/>
      <dgm:t>
        <a:bodyPr/>
        <a:lstStyle/>
        <a:p>
          <a:r>
            <a:rPr lang="tr-TR" dirty="0" smtClean="0"/>
            <a:t>Uzman Toplantıları</a:t>
          </a:r>
          <a:endParaRPr lang="tr-TR" dirty="0"/>
        </a:p>
      </dgm:t>
    </dgm:pt>
    <dgm:pt modelId="{15D4B28B-7B7F-4E31-9481-BD00CE43BE9F}" type="parTrans" cxnId="{BAA465E8-AF7E-47C9-917E-BDCB006D4B72}">
      <dgm:prSet/>
      <dgm:spPr/>
      <dgm:t>
        <a:bodyPr/>
        <a:lstStyle/>
        <a:p>
          <a:endParaRPr lang="tr-TR"/>
        </a:p>
      </dgm:t>
    </dgm:pt>
    <dgm:pt modelId="{B4C7AC16-BBB8-474F-8D09-5DB3475B5685}" type="sibTrans" cxnId="{BAA465E8-AF7E-47C9-917E-BDCB006D4B72}">
      <dgm:prSet/>
      <dgm:spPr/>
      <dgm:t>
        <a:bodyPr/>
        <a:lstStyle/>
        <a:p>
          <a:endParaRPr lang="tr-TR"/>
        </a:p>
      </dgm:t>
    </dgm:pt>
    <dgm:pt modelId="{ACFB7CB2-BFAE-40D0-937A-A042ADF509CC}">
      <dgm:prSet phldrT="[Metin]"/>
      <dgm:spPr/>
      <dgm:t>
        <a:bodyPr/>
        <a:lstStyle/>
        <a:p>
          <a:r>
            <a:rPr lang="tr-TR" dirty="0" smtClean="0"/>
            <a:t>Millî Komisyon İş Birlikleri</a:t>
          </a:r>
          <a:endParaRPr lang="tr-TR" dirty="0"/>
        </a:p>
      </dgm:t>
    </dgm:pt>
    <dgm:pt modelId="{FA3A5759-D36D-48EC-8A9A-8D79E068F339}" type="parTrans" cxnId="{943195FC-A60B-45C8-8564-02E37EC9FF4D}">
      <dgm:prSet/>
      <dgm:spPr/>
      <dgm:t>
        <a:bodyPr/>
        <a:lstStyle/>
        <a:p>
          <a:endParaRPr lang="tr-TR"/>
        </a:p>
      </dgm:t>
    </dgm:pt>
    <dgm:pt modelId="{3C964B85-A1C1-4376-8C60-2ED7F3DF332D}" type="sibTrans" cxnId="{943195FC-A60B-45C8-8564-02E37EC9FF4D}">
      <dgm:prSet/>
      <dgm:spPr/>
      <dgm:t>
        <a:bodyPr/>
        <a:lstStyle/>
        <a:p>
          <a:endParaRPr lang="tr-TR"/>
        </a:p>
      </dgm:t>
    </dgm:pt>
    <dgm:pt modelId="{D9F15134-4D98-44C6-9BC4-FB9E0628AA1F}" type="pres">
      <dgm:prSet presAssocID="{0136DC0B-5638-403A-B164-CC04AF28FD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FDC156-F73B-43B1-B922-CBE19363748D}" type="pres">
      <dgm:prSet presAssocID="{6031301A-92E3-4BED-B801-E1CDDF7B52C9}" presName="centerShape" presStyleLbl="node0" presStyleIdx="0" presStyleCnt="1" custScaleX="161653" custScaleY="161653"/>
      <dgm:spPr/>
      <dgm:t>
        <a:bodyPr/>
        <a:lstStyle/>
        <a:p>
          <a:endParaRPr lang="tr-TR"/>
        </a:p>
      </dgm:t>
    </dgm:pt>
    <dgm:pt modelId="{85B1B420-0534-4D83-912C-976217207B55}" type="pres">
      <dgm:prSet presAssocID="{B14DFAFE-DFC4-486E-9FFF-93312108A1D1}" presName="Name9" presStyleLbl="parChTrans1D2" presStyleIdx="0" presStyleCnt="7"/>
      <dgm:spPr/>
      <dgm:t>
        <a:bodyPr/>
        <a:lstStyle/>
        <a:p>
          <a:endParaRPr lang="tr-TR"/>
        </a:p>
      </dgm:t>
    </dgm:pt>
    <dgm:pt modelId="{7554D38E-6F3F-4D41-BC05-D6546ACD11F8}" type="pres">
      <dgm:prSet presAssocID="{B14DFAFE-DFC4-486E-9FFF-93312108A1D1}" presName="connTx" presStyleLbl="parChTrans1D2" presStyleIdx="0" presStyleCnt="7"/>
      <dgm:spPr/>
      <dgm:t>
        <a:bodyPr/>
        <a:lstStyle/>
        <a:p>
          <a:endParaRPr lang="tr-TR"/>
        </a:p>
      </dgm:t>
    </dgm:pt>
    <dgm:pt modelId="{E41821E2-1C1F-4774-B98F-CB79FB39950C}" type="pres">
      <dgm:prSet presAssocID="{0805D779-6F55-487C-8135-A810A879189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81FF1B-D045-4DBA-8C36-90C88CEAA34F}" type="pres">
      <dgm:prSet presAssocID="{B151C237-F60B-4A17-9DED-4B686E193990}" presName="Name9" presStyleLbl="parChTrans1D2" presStyleIdx="1" presStyleCnt="7"/>
      <dgm:spPr/>
      <dgm:t>
        <a:bodyPr/>
        <a:lstStyle/>
        <a:p>
          <a:endParaRPr lang="tr-TR"/>
        </a:p>
      </dgm:t>
    </dgm:pt>
    <dgm:pt modelId="{793D2DFA-9B2A-4579-9E74-85AE41C45189}" type="pres">
      <dgm:prSet presAssocID="{B151C237-F60B-4A17-9DED-4B686E193990}" presName="connTx" presStyleLbl="parChTrans1D2" presStyleIdx="1" presStyleCnt="7"/>
      <dgm:spPr/>
      <dgm:t>
        <a:bodyPr/>
        <a:lstStyle/>
        <a:p>
          <a:endParaRPr lang="tr-TR"/>
        </a:p>
      </dgm:t>
    </dgm:pt>
    <dgm:pt modelId="{0BA082F9-DC1F-4196-AD61-79BC5C43F2B8}" type="pres">
      <dgm:prSet presAssocID="{BA3A5490-068C-46FB-8A25-E25FD1E4DE3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AAA8A2-D0AD-426C-9E1E-DC085A594D74}" type="pres">
      <dgm:prSet presAssocID="{8E633288-0CBD-4304-A5A1-F3026679846A}" presName="Name9" presStyleLbl="parChTrans1D2" presStyleIdx="2" presStyleCnt="7"/>
      <dgm:spPr/>
      <dgm:t>
        <a:bodyPr/>
        <a:lstStyle/>
        <a:p>
          <a:endParaRPr lang="tr-TR"/>
        </a:p>
      </dgm:t>
    </dgm:pt>
    <dgm:pt modelId="{213DCFC9-A68F-4A8A-9B97-861FA65FFE52}" type="pres">
      <dgm:prSet presAssocID="{8E633288-0CBD-4304-A5A1-F3026679846A}" presName="connTx" presStyleLbl="parChTrans1D2" presStyleIdx="2" presStyleCnt="7"/>
      <dgm:spPr/>
      <dgm:t>
        <a:bodyPr/>
        <a:lstStyle/>
        <a:p>
          <a:endParaRPr lang="tr-TR"/>
        </a:p>
      </dgm:t>
    </dgm:pt>
    <dgm:pt modelId="{D0DF1A7D-20B8-4159-8016-DEF4689B14F4}" type="pres">
      <dgm:prSet presAssocID="{EDAA8D42-5182-45BE-8C0E-7BCC906B11F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9E1D31-A9A6-4BF2-88AA-0F19839BABF7}" type="pres">
      <dgm:prSet presAssocID="{3876C2C1-DC22-40D0-AF36-3F430A40537C}" presName="Name9" presStyleLbl="parChTrans1D2" presStyleIdx="3" presStyleCnt="7"/>
      <dgm:spPr/>
      <dgm:t>
        <a:bodyPr/>
        <a:lstStyle/>
        <a:p>
          <a:endParaRPr lang="tr-TR"/>
        </a:p>
      </dgm:t>
    </dgm:pt>
    <dgm:pt modelId="{36A58208-CB9F-4520-AD5C-CCD33CD50F32}" type="pres">
      <dgm:prSet presAssocID="{3876C2C1-DC22-40D0-AF36-3F430A40537C}" presName="connTx" presStyleLbl="parChTrans1D2" presStyleIdx="3" presStyleCnt="7"/>
      <dgm:spPr/>
      <dgm:t>
        <a:bodyPr/>
        <a:lstStyle/>
        <a:p>
          <a:endParaRPr lang="tr-TR"/>
        </a:p>
      </dgm:t>
    </dgm:pt>
    <dgm:pt modelId="{09347136-033C-493B-8A33-BABFA85E9502}" type="pres">
      <dgm:prSet presAssocID="{46AFB109-BA06-4252-B479-B7817071A4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EC4D67-B46D-4DC5-9134-7A547547E773}" type="pres">
      <dgm:prSet presAssocID="{78BAB91E-03DD-4EC0-8172-A531278B1E9A}" presName="Name9" presStyleLbl="parChTrans1D2" presStyleIdx="4" presStyleCnt="7"/>
      <dgm:spPr/>
      <dgm:t>
        <a:bodyPr/>
        <a:lstStyle/>
        <a:p>
          <a:endParaRPr lang="tr-TR"/>
        </a:p>
      </dgm:t>
    </dgm:pt>
    <dgm:pt modelId="{031569C1-67E0-4FFA-A3F3-6CB582A2CC8C}" type="pres">
      <dgm:prSet presAssocID="{78BAB91E-03DD-4EC0-8172-A531278B1E9A}" presName="connTx" presStyleLbl="parChTrans1D2" presStyleIdx="4" presStyleCnt="7"/>
      <dgm:spPr/>
      <dgm:t>
        <a:bodyPr/>
        <a:lstStyle/>
        <a:p>
          <a:endParaRPr lang="tr-TR"/>
        </a:p>
      </dgm:t>
    </dgm:pt>
    <dgm:pt modelId="{DC1C0908-5E47-4158-A2F7-A7120AB3F382}" type="pres">
      <dgm:prSet presAssocID="{9EE2AC5E-E78A-4608-893C-7B24EB1AF3E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9E278-D7F0-4E9C-BC02-9EE2150832A1}" type="pres">
      <dgm:prSet presAssocID="{15D4B28B-7B7F-4E31-9481-BD00CE43BE9F}" presName="Name9" presStyleLbl="parChTrans1D2" presStyleIdx="5" presStyleCnt="7"/>
      <dgm:spPr/>
      <dgm:t>
        <a:bodyPr/>
        <a:lstStyle/>
        <a:p>
          <a:endParaRPr lang="tr-TR"/>
        </a:p>
      </dgm:t>
    </dgm:pt>
    <dgm:pt modelId="{721C9AEC-196E-4F3E-9543-1B094E145523}" type="pres">
      <dgm:prSet presAssocID="{15D4B28B-7B7F-4E31-9481-BD00CE43BE9F}" presName="connTx" presStyleLbl="parChTrans1D2" presStyleIdx="5" presStyleCnt="7"/>
      <dgm:spPr/>
      <dgm:t>
        <a:bodyPr/>
        <a:lstStyle/>
        <a:p>
          <a:endParaRPr lang="tr-TR"/>
        </a:p>
      </dgm:t>
    </dgm:pt>
    <dgm:pt modelId="{5AE857DE-84E9-4693-BEB4-0DCE1E640879}" type="pres">
      <dgm:prSet presAssocID="{06E9A655-2FA0-417E-9F9A-BCE10EDE25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687450-7E6E-4D6D-825A-FC0C99086A4D}" type="pres">
      <dgm:prSet presAssocID="{FA3A5759-D36D-48EC-8A9A-8D79E068F339}" presName="Name9" presStyleLbl="parChTrans1D2" presStyleIdx="6" presStyleCnt="7"/>
      <dgm:spPr/>
      <dgm:t>
        <a:bodyPr/>
        <a:lstStyle/>
        <a:p>
          <a:endParaRPr lang="tr-TR"/>
        </a:p>
      </dgm:t>
    </dgm:pt>
    <dgm:pt modelId="{6618D3FB-F7F3-4CAE-B82F-E9548D368361}" type="pres">
      <dgm:prSet presAssocID="{FA3A5759-D36D-48EC-8A9A-8D79E068F339}" presName="connTx" presStyleLbl="parChTrans1D2" presStyleIdx="6" presStyleCnt="7"/>
      <dgm:spPr/>
      <dgm:t>
        <a:bodyPr/>
        <a:lstStyle/>
        <a:p>
          <a:endParaRPr lang="tr-TR"/>
        </a:p>
      </dgm:t>
    </dgm:pt>
    <dgm:pt modelId="{953F90D2-5C43-4F88-9E5F-65A06E3C6D05}" type="pres">
      <dgm:prSet presAssocID="{ACFB7CB2-BFAE-40D0-937A-A042ADF509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048FD35-9076-4876-8843-B33147B20078}" srcId="{0136DC0B-5638-403A-B164-CC04AF28FD5E}" destId="{6031301A-92E3-4BED-B801-E1CDDF7B52C9}" srcOrd="0" destOrd="0" parTransId="{7B669BC6-5C4C-4AF0-ACBA-ED5A06127E4E}" sibTransId="{E6D025E8-81E3-456D-9848-B45672919B72}"/>
    <dgm:cxn modelId="{1B4D13E6-5D85-4BE8-9BF8-7D4EB177814F}" type="presOf" srcId="{46AFB109-BA06-4252-B479-B7817071A41D}" destId="{09347136-033C-493B-8A33-BABFA85E9502}" srcOrd="0" destOrd="0" presId="urn:microsoft.com/office/officeart/2005/8/layout/radial1"/>
    <dgm:cxn modelId="{961C1693-8569-435D-9AD8-8A9DECD4B5F5}" type="presOf" srcId="{9EE2AC5E-E78A-4608-893C-7B24EB1AF3EF}" destId="{DC1C0908-5E47-4158-A2F7-A7120AB3F382}" srcOrd="0" destOrd="0" presId="urn:microsoft.com/office/officeart/2005/8/layout/radial1"/>
    <dgm:cxn modelId="{1258EBAF-0A7D-4A03-83C5-949974DD4159}" type="presOf" srcId="{8E633288-0CBD-4304-A5A1-F3026679846A}" destId="{213DCFC9-A68F-4A8A-9B97-861FA65FFE52}" srcOrd="1" destOrd="0" presId="urn:microsoft.com/office/officeart/2005/8/layout/radial1"/>
    <dgm:cxn modelId="{4DB3EBF3-017D-4433-956E-F68DFE26645F}" type="presOf" srcId="{78BAB91E-03DD-4EC0-8172-A531278B1E9A}" destId="{07EC4D67-B46D-4DC5-9134-7A547547E773}" srcOrd="0" destOrd="0" presId="urn:microsoft.com/office/officeart/2005/8/layout/radial1"/>
    <dgm:cxn modelId="{7D7F0A32-CADC-40DA-BAB8-3F77326AF65E}" type="presOf" srcId="{0805D779-6F55-487C-8135-A810A879189A}" destId="{E41821E2-1C1F-4774-B98F-CB79FB39950C}" srcOrd="0" destOrd="0" presId="urn:microsoft.com/office/officeart/2005/8/layout/radial1"/>
    <dgm:cxn modelId="{6637F5E5-4B22-4D06-BC90-7FAF2B8D144E}" type="presOf" srcId="{FA3A5759-D36D-48EC-8A9A-8D79E068F339}" destId="{8A687450-7E6E-4D6D-825A-FC0C99086A4D}" srcOrd="0" destOrd="0" presId="urn:microsoft.com/office/officeart/2005/8/layout/radial1"/>
    <dgm:cxn modelId="{7F3571CA-5029-4431-96E8-10C53BF2C40C}" srcId="{6031301A-92E3-4BED-B801-E1CDDF7B52C9}" destId="{9EE2AC5E-E78A-4608-893C-7B24EB1AF3EF}" srcOrd="4" destOrd="0" parTransId="{78BAB91E-03DD-4EC0-8172-A531278B1E9A}" sibTransId="{B7779C04-4622-4602-AE4D-2A9D8C221803}"/>
    <dgm:cxn modelId="{E38342A6-82AE-41D9-A648-E92694D0E49B}" type="presOf" srcId="{FA3A5759-D36D-48EC-8A9A-8D79E068F339}" destId="{6618D3FB-F7F3-4CAE-B82F-E9548D368361}" srcOrd="1" destOrd="0" presId="urn:microsoft.com/office/officeart/2005/8/layout/radial1"/>
    <dgm:cxn modelId="{64669D0E-934C-45F4-80B8-AE545558D9CE}" type="presOf" srcId="{B151C237-F60B-4A17-9DED-4B686E193990}" destId="{9381FF1B-D045-4DBA-8C36-90C88CEAA34F}" srcOrd="0" destOrd="0" presId="urn:microsoft.com/office/officeart/2005/8/layout/radial1"/>
    <dgm:cxn modelId="{BAA465E8-AF7E-47C9-917E-BDCB006D4B72}" srcId="{6031301A-92E3-4BED-B801-E1CDDF7B52C9}" destId="{06E9A655-2FA0-417E-9F9A-BCE10EDE25C7}" srcOrd="5" destOrd="0" parTransId="{15D4B28B-7B7F-4E31-9481-BD00CE43BE9F}" sibTransId="{B4C7AC16-BBB8-474F-8D09-5DB3475B5685}"/>
    <dgm:cxn modelId="{3567B816-F258-4557-80B0-3F90FE123F86}" type="presOf" srcId="{0136DC0B-5638-403A-B164-CC04AF28FD5E}" destId="{D9F15134-4D98-44C6-9BC4-FB9E0628AA1F}" srcOrd="0" destOrd="0" presId="urn:microsoft.com/office/officeart/2005/8/layout/radial1"/>
    <dgm:cxn modelId="{4B1CA5DE-3A58-413F-9361-6A08C12DA3B7}" type="presOf" srcId="{06E9A655-2FA0-417E-9F9A-BCE10EDE25C7}" destId="{5AE857DE-84E9-4693-BEB4-0DCE1E640879}" srcOrd="0" destOrd="0" presId="urn:microsoft.com/office/officeart/2005/8/layout/radial1"/>
    <dgm:cxn modelId="{2F6E35B2-8E53-4639-BD46-7A30F0C40FF6}" type="presOf" srcId="{BA3A5490-068C-46FB-8A25-E25FD1E4DE33}" destId="{0BA082F9-DC1F-4196-AD61-79BC5C43F2B8}" srcOrd="0" destOrd="0" presId="urn:microsoft.com/office/officeart/2005/8/layout/radial1"/>
    <dgm:cxn modelId="{76B0C5FC-2BE6-4615-8C4C-57E833B7D849}" type="presOf" srcId="{ACFB7CB2-BFAE-40D0-937A-A042ADF509CC}" destId="{953F90D2-5C43-4F88-9E5F-65A06E3C6D05}" srcOrd="0" destOrd="0" presId="urn:microsoft.com/office/officeart/2005/8/layout/radial1"/>
    <dgm:cxn modelId="{B9AA6B2A-855A-413C-A4B4-197F33149552}" srcId="{6031301A-92E3-4BED-B801-E1CDDF7B52C9}" destId="{BA3A5490-068C-46FB-8A25-E25FD1E4DE33}" srcOrd="1" destOrd="0" parTransId="{B151C237-F60B-4A17-9DED-4B686E193990}" sibTransId="{7B173C50-4C58-4ECB-A67C-2204A84C7A93}"/>
    <dgm:cxn modelId="{A3550399-45CD-472D-891E-6BACFE1288E6}" type="presOf" srcId="{B14DFAFE-DFC4-486E-9FFF-93312108A1D1}" destId="{85B1B420-0534-4D83-912C-976217207B55}" srcOrd="0" destOrd="0" presId="urn:microsoft.com/office/officeart/2005/8/layout/radial1"/>
    <dgm:cxn modelId="{E1E27DBD-CE8C-48A8-8C72-E52819F7172B}" type="presOf" srcId="{B151C237-F60B-4A17-9DED-4B686E193990}" destId="{793D2DFA-9B2A-4579-9E74-85AE41C45189}" srcOrd="1" destOrd="0" presId="urn:microsoft.com/office/officeart/2005/8/layout/radial1"/>
    <dgm:cxn modelId="{9C5918D4-F993-45CB-AF37-11475A8540BF}" type="presOf" srcId="{3876C2C1-DC22-40D0-AF36-3F430A40537C}" destId="{509E1D31-A9A6-4BF2-88AA-0F19839BABF7}" srcOrd="0" destOrd="0" presId="urn:microsoft.com/office/officeart/2005/8/layout/radial1"/>
    <dgm:cxn modelId="{992EFB81-CA25-48CB-B5D0-AECBC0C7F60C}" type="presOf" srcId="{3876C2C1-DC22-40D0-AF36-3F430A40537C}" destId="{36A58208-CB9F-4520-AD5C-CCD33CD50F32}" srcOrd="1" destOrd="0" presId="urn:microsoft.com/office/officeart/2005/8/layout/radial1"/>
    <dgm:cxn modelId="{943195FC-A60B-45C8-8564-02E37EC9FF4D}" srcId="{6031301A-92E3-4BED-B801-E1CDDF7B52C9}" destId="{ACFB7CB2-BFAE-40D0-937A-A042ADF509CC}" srcOrd="6" destOrd="0" parTransId="{FA3A5759-D36D-48EC-8A9A-8D79E068F339}" sibTransId="{3C964B85-A1C1-4376-8C60-2ED7F3DF332D}"/>
    <dgm:cxn modelId="{F6432953-C398-4DC3-8D12-98207A1A0968}" srcId="{6031301A-92E3-4BED-B801-E1CDDF7B52C9}" destId="{0805D779-6F55-487C-8135-A810A879189A}" srcOrd="0" destOrd="0" parTransId="{B14DFAFE-DFC4-486E-9FFF-93312108A1D1}" sibTransId="{21459A1A-EAC4-4FD8-A8A4-DD91BBED6778}"/>
    <dgm:cxn modelId="{2A48D213-784E-4ABA-9ACC-8612D8048484}" type="presOf" srcId="{15D4B28B-7B7F-4E31-9481-BD00CE43BE9F}" destId="{721C9AEC-196E-4F3E-9543-1B094E145523}" srcOrd="1" destOrd="0" presId="urn:microsoft.com/office/officeart/2005/8/layout/radial1"/>
    <dgm:cxn modelId="{87D61AC5-0E12-4A99-A883-7DEDE0E1583C}" srcId="{6031301A-92E3-4BED-B801-E1CDDF7B52C9}" destId="{46AFB109-BA06-4252-B479-B7817071A41D}" srcOrd="3" destOrd="0" parTransId="{3876C2C1-DC22-40D0-AF36-3F430A40537C}" sibTransId="{77F6DB40-F058-4E71-9256-40A851CD5938}"/>
    <dgm:cxn modelId="{BC3631EC-B244-4FB2-BC0B-C9EE644439C5}" type="presOf" srcId="{EDAA8D42-5182-45BE-8C0E-7BCC906B11FE}" destId="{D0DF1A7D-20B8-4159-8016-DEF4689B14F4}" srcOrd="0" destOrd="0" presId="urn:microsoft.com/office/officeart/2005/8/layout/radial1"/>
    <dgm:cxn modelId="{B48F3C67-22AA-4DD3-84C9-358D0ABEEFD6}" type="presOf" srcId="{78BAB91E-03DD-4EC0-8172-A531278B1E9A}" destId="{031569C1-67E0-4FFA-A3F3-6CB582A2CC8C}" srcOrd="1" destOrd="0" presId="urn:microsoft.com/office/officeart/2005/8/layout/radial1"/>
    <dgm:cxn modelId="{803C1A4A-321E-4E5D-8A8B-441FC1D05BD8}" type="presOf" srcId="{15D4B28B-7B7F-4E31-9481-BD00CE43BE9F}" destId="{36E9E278-D7F0-4E9C-BC02-9EE2150832A1}" srcOrd="0" destOrd="0" presId="urn:microsoft.com/office/officeart/2005/8/layout/radial1"/>
    <dgm:cxn modelId="{60786A0F-1EAF-4B1A-A067-474757B26641}" srcId="{6031301A-92E3-4BED-B801-E1CDDF7B52C9}" destId="{EDAA8D42-5182-45BE-8C0E-7BCC906B11FE}" srcOrd="2" destOrd="0" parTransId="{8E633288-0CBD-4304-A5A1-F3026679846A}" sibTransId="{7D0187E2-2AC0-463F-A1F7-398965E777A7}"/>
    <dgm:cxn modelId="{DA4E0335-618B-479F-98E6-1C67DB22B0E2}" type="presOf" srcId="{8E633288-0CBD-4304-A5A1-F3026679846A}" destId="{AEAAA8A2-D0AD-426C-9E1E-DC085A594D74}" srcOrd="0" destOrd="0" presId="urn:microsoft.com/office/officeart/2005/8/layout/radial1"/>
    <dgm:cxn modelId="{8D24560D-8CA4-4832-A7F8-14B3EF6A39EB}" type="presOf" srcId="{B14DFAFE-DFC4-486E-9FFF-93312108A1D1}" destId="{7554D38E-6F3F-4D41-BC05-D6546ACD11F8}" srcOrd="1" destOrd="0" presId="urn:microsoft.com/office/officeart/2005/8/layout/radial1"/>
    <dgm:cxn modelId="{CF61EC3C-4446-4FB7-9D0E-28A882CA49C4}" type="presOf" srcId="{6031301A-92E3-4BED-B801-E1CDDF7B52C9}" destId="{54FDC156-F73B-43B1-B922-CBE19363748D}" srcOrd="0" destOrd="0" presId="urn:microsoft.com/office/officeart/2005/8/layout/radial1"/>
    <dgm:cxn modelId="{B4C4E9DD-DB19-4CB0-BA92-8839EC5303D8}" type="presParOf" srcId="{D9F15134-4D98-44C6-9BC4-FB9E0628AA1F}" destId="{54FDC156-F73B-43B1-B922-CBE19363748D}" srcOrd="0" destOrd="0" presId="urn:microsoft.com/office/officeart/2005/8/layout/radial1"/>
    <dgm:cxn modelId="{A6950683-B2D2-41CE-9655-9AE29D91D707}" type="presParOf" srcId="{D9F15134-4D98-44C6-9BC4-FB9E0628AA1F}" destId="{85B1B420-0534-4D83-912C-976217207B55}" srcOrd="1" destOrd="0" presId="urn:microsoft.com/office/officeart/2005/8/layout/radial1"/>
    <dgm:cxn modelId="{FAEA391B-0B73-48A9-AD17-B6389404E639}" type="presParOf" srcId="{85B1B420-0534-4D83-912C-976217207B55}" destId="{7554D38E-6F3F-4D41-BC05-D6546ACD11F8}" srcOrd="0" destOrd="0" presId="urn:microsoft.com/office/officeart/2005/8/layout/radial1"/>
    <dgm:cxn modelId="{4376CF68-DF35-4FD5-B456-B8B3AD9AE311}" type="presParOf" srcId="{D9F15134-4D98-44C6-9BC4-FB9E0628AA1F}" destId="{E41821E2-1C1F-4774-B98F-CB79FB39950C}" srcOrd="2" destOrd="0" presId="urn:microsoft.com/office/officeart/2005/8/layout/radial1"/>
    <dgm:cxn modelId="{2BADBB5B-F459-4AD7-9FB8-A87240BF448A}" type="presParOf" srcId="{D9F15134-4D98-44C6-9BC4-FB9E0628AA1F}" destId="{9381FF1B-D045-4DBA-8C36-90C88CEAA34F}" srcOrd="3" destOrd="0" presId="urn:microsoft.com/office/officeart/2005/8/layout/radial1"/>
    <dgm:cxn modelId="{152005F1-3DE3-49D8-B490-EC902CA16D1B}" type="presParOf" srcId="{9381FF1B-D045-4DBA-8C36-90C88CEAA34F}" destId="{793D2DFA-9B2A-4579-9E74-85AE41C45189}" srcOrd="0" destOrd="0" presId="urn:microsoft.com/office/officeart/2005/8/layout/radial1"/>
    <dgm:cxn modelId="{D16A85A0-DBE9-4056-9530-446CB453428E}" type="presParOf" srcId="{D9F15134-4D98-44C6-9BC4-FB9E0628AA1F}" destId="{0BA082F9-DC1F-4196-AD61-79BC5C43F2B8}" srcOrd="4" destOrd="0" presId="urn:microsoft.com/office/officeart/2005/8/layout/radial1"/>
    <dgm:cxn modelId="{926E6796-CD8C-448E-98B0-82211FA3D8F9}" type="presParOf" srcId="{D9F15134-4D98-44C6-9BC4-FB9E0628AA1F}" destId="{AEAAA8A2-D0AD-426C-9E1E-DC085A594D74}" srcOrd="5" destOrd="0" presId="urn:microsoft.com/office/officeart/2005/8/layout/radial1"/>
    <dgm:cxn modelId="{314D2D43-A1AE-4CBE-9170-E71901F9F973}" type="presParOf" srcId="{AEAAA8A2-D0AD-426C-9E1E-DC085A594D74}" destId="{213DCFC9-A68F-4A8A-9B97-861FA65FFE52}" srcOrd="0" destOrd="0" presId="urn:microsoft.com/office/officeart/2005/8/layout/radial1"/>
    <dgm:cxn modelId="{32702CD4-F8A7-489C-925A-2AF8BF21BCD3}" type="presParOf" srcId="{D9F15134-4D98-44C6-9BC4-FB9E0628AA1F}" destId="{D0DF1A7D-20B8-4159-8016-DEF4689B14F4}" srcOrd="6" destOrd="0" presId="urn:microsoft.com/office/officeart/2005/8/layout/radial1"/>
    <dgm:cxn modelId="{6284F6AF-C15B-47FC-9CA4-559899A9A51D}" type="presParOf" srcId="{D9F15134-4D98-44C6-9BC4-FB9E0628AA1F}" destId="{509E1D31-A9A6-4BF2-88AA-0F19839BABF7}" srcOrd="7" destOrd="0" presId="urn:microsoft.com/office/officeart/2005/8/layout/radial1"/>
    <dgm:cxn modelId="{9141185C-8977-48B4-9139-E8F3FC6E6BFA}" type="presParOf" srcId="{509E1D31-A9A6-4BF2-88AA-0F19839BABF7}" destId="{36A58208-CB9F-4520-AD5C-CCD33CD50F32}" srcOrd="0" destOrd="0" presId="urn:microsoft.com/office/officeart/2005/8/layout/radial1"/>
    <dgm:cxn modelId="{5A3BD240-504B-4E56-A47E-4E3888347C6B}" type="presParOf" srcId="{D9F15134-4D98-44C6-9BC4-FB9E0628AA1F}" destId="{09347136-033C-493B-8A33-BABFA85E9502}" srcOrd="8" destOrd="0" presId="urn:microsoft.com/office/officeart/2005/8/layout/radial1"/>
    <dgm:cxn modelId="{BF2A8ED6-4F28-4E46-8DB0-F3EE7336EDAE}" type="presParOf" srcId="{D9F15134-4D98-44C6-9BC4-FB9E0628AA1F}" destId="{07EC4D67-B46D-4DC5-9134-7A547547E773}" srcOrd="9" destOrd="0" presId="urn:microsoft.com/office/officeart/2005/8/layout/radial1"/>
    <dgm:cxn modelId="{BA768EAB-245E-4D82-B282-4D60E0499B0B}" type="presParOf" srcId="{07EC4D67-B46D-4DC5-9134-7A547547E773}" destId="{031569C1-67E0-4FFA-A3F3-6CB582A2CC8C}" srcOrd="0" destOrd="0" presId="urn:microsoft.com/office/officeart/2005/8/layout/radial1"/>
    <dgm:cxn modelId="{25BC8224-9258-44B2-AF8D-18C2534B42D9}" type="presParOf" srcId="{D9F15134-4D98-44C6-9BC4-FB9E0628AA1F}" destId="{DC1C0908-5E47-4158-A2F7-A7120AB3F382}" srcOrd="10" destOrd="0" presId="urn:microsoft.com/office/officeart/2005/8/layout/radial1"/>
    <dgm:cxn modelId="{7F15AAA2-5F17-46FD-BFD5-6A6A83246F7A}" type="presParOf" srcId="{D9F15134-4D98-44C6-9BC4-FB9E0628AA1F}" destId="{36E9E278-D7F0-4E9C-BC02-9EE2150832A1}" srcOrd="11" destOrd="0" presId="urn:microsoft.com/office/officeart/2005/8/layout/radial1"/>
    <dgm:cxn modelId="{D537E802-5054-4C74-880A-1D98D2889BF6}" type="presParOf" srcId="{36E9E278-D7F0-4E9C-BC02-9EE2150832A1}" destId="{721C9AEC-196E-4F3E-9543-1B094E145523}" srcOrd="0" destOrd="0" presId="urn:microsoft.com/office/officeart/2005/8/layout/radial1"/>
    <dgm:cxn modelId="{09096D9A-E697-48ED-8A26-3EAF19F7E3C8}" type="presParOf" srcId="{D9F15134-4D98-44C6-9BC4-FB9E0628AA1F}" destId="{5AE857DE-84E9-4693-BEB4-0DCE1E640879}" srcOrd="12" destOrd="0" presId="urn:microsoft.com/office/officeart/2005/8/layout/radial1"/>
    <dgm:cxn modelId="{2CDE01C0-4976-4B21-A394-B1E81D17D7C5}" type="presParOf" srcId="{D9F15134-4D98-44C6-9BC4-FB9E0628AA1F}" destId="{8A687450-7E6E-4D6D-825A-FC0C99086A4D}" srcOrd="13" destOrd="0" presId="urn:microsoft.com/office/officeart/2005/8/layout/radial1"/>
    <dgm:cxn modelId="{961F62F3-631F-4FD8-9239-81184C0A94EC}" type="presParOf" srcId="{8A687450-7E6E-4D6D-825A-FC0C99086A4D}" destId="{6618D3FB-F7F3-4CAE-B82F-E9548D368361}" srcOrd="0" destOrd="0" presId="urn:microsoft.com/office/officeart/2005/8/layout/radial1"/>
    <dgm:cxn modelId="{B0339FE2-BB88-4C22-BDF3-3FD3639B6FF3}" type="presParOf" srcId="{D9F15134-4D98-44C6-9BC4-FB9E0628AA1F}" destId="{953F90D2-5C43-4F88-9E5F-65A06E3C6D0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266B4-ECD5-4AB6-8A6D-8CF5A53F86D6}">
      <dsp:nvSpPr>
        <dsp:cNvPr id="0" name=""/>
        <dsp:cNvSpPr/>
      </dsp:nvSpPr>
      <dsp:spPr>
        <a:xfrm>
          <a:off x="3604843" y="1512274"/>
          <a:ext cx="1846388" cy="1846388"/>
        </a:xfrm>
        <a:prstGeom prst="ellipse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48000">
              <a:schemeClr val="accent1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UNESCO</a:t>
          </a:r>
          <a:endParaRPr lang="tr-TR" sz="2700" b="1" kern="1200" dirty="0"/>
        </a:p>
      </dsp:txBody>
      <dsp:txXfrm>
        <a:off x="3875240" y="1782671"/>
        <a:ext cx="1305594" cy="1305594"/>
      </dsp:txXfrm>
    </dsp:sp>
    <dsp:sp modelId="{F36ACFAE-DF89-4803-96CD-2DBD1FB4B747}">
      <dsp:nvSpPr>
        <dsp:cNvPr id="0" name=""/>
        <dsp:cNvSpPr/>
      </dsp:nvSpPr>
      <dsp:spPr>
        <a:xfrm rot="16200000">
          <a:off x="4447347" y="1418159"/>
          <a:ext cx="161380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161380" y="13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 dirty="0"/>
        </a:p>
      </dsp:txBody>
      <dsp:txXfrm>
        <a:off x="4524002" y="1427549"/>
        <a:ext cx="8069" cy="8069"/>
      </dsp:txXfrm>
    </dsp:sp>
    <dsp:sp modelId="{5641ECF9-CC7F-42E0-8E05-1420B9881956}">
      <dsp:nvSpPr>
        <dsp:cNvPr id="0" name=""/>
        <dsp:cNvSpPr/>
      </dsp:nvSpPr>
      <dsp:spPr>
        <a:xfrm>
          <a:off x="3852590" y="0"/>
          <a:ext cx="1350894" cy="13508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Genel Konferans</a:t>
          </a:r>
          <a:endParaRPr lang="tr-TR" sz="1600" b="1" kern="1200" dirty="0"/>
        </a:p>
      </dsp:txBody>
      <dsp:txXfrm>
        <a:off x="4050424" y="197834"/>
        <a:ext cx="955226" cy="955226"/>
      </dsp:txXfrm>
    </dsp:sp>
    <dsp:sp modelId="{12CB5953-4818-4B69-814A-5BBA87A1B01A}">
      <dsp:nvSpPr>
        <dsp:cNvPr id="0" name=""/>
        <dsp:cNvSpPr/>
      </dsp:nvSpPr>
      <dsp:spPr>
        <a:xfrm>
          <a:off x="5451231" y="2422043"/>
          <a:ext cx="240448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240448" y="13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5565444" y="2429457"/>
        <a:ext cx="12022" cy="12022"/>
      </dsp:txXfrm>
    </dsp:sp>
    <dsp:sp modelId="{7CFF9DA8-EFF6-4F24-B312-FEC13165AC1A}">
      <dsp:nvSpPr>
        <dsp:cNvPr id="0" name=""/>
        <dsp:cNvSpPr/>
      </dsp:nvSpPr>
      <dsp:spPr>
        <a:xfrm>
          <a:off x="5691680" y="1760021"/>
          <a:ext cx="1350894" cy="13508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Genel Direktör</a:t>
          </a:r>
          <a:endParaRPr lang="tr-TR" sz="1600" b="1" kern="1200" dirty="0"/>
        </a:p>
      </dsp:txBody>
      <dsp:txXfrm>
        <a:off x="5889514" y="1957855"/>
        <a:ext cx="955226" cy="955226"/>
      </dsp:txXfrm>
    </dsp:sp>
    <dsp:sp modelId="{DDB30750-AD7B-F941-96AE-E42B59649C92}">
      <dsp:nvSpPr>
        <dsp:cNvPr id="0" name=""/>
        <dsp:cNvSpPr/>
      </dsp:nvSpPr>
      <dsp:spPr>
        <a:xfrm rot="5400000">
          <a:off x="4449250" y="3424024"/>
          <a:ext cx="157573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157573" y="13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524098" y="3433510"/>
        <a:ext cx="7878" cy="7878"/>
      </dsp:txXfrm>
    </dsp:sp>
    <dsp:sp modelId="{08624DC1-949C-BD4E-B9F7-427124835373}">
      <dsp:nvSpPr>
        <dsp:cNvPr id="0" name=""/>
        <dsp:cNvSpPr/>
      </dsp:nvSpPr>
      <dsp:spPr>
        <a:xfrm>
          <a:off x="3852590" y="3516236"/>
          <a:ext cx="1350894" cy="13508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Sekretarya</a:t>
          </a:r>
          <a:endParaRPr lang="tr-TR" sz="1600" b="1" kern="1200" dirty="0"/>
        </a:p>
      </dsp:txBody>
      <dsp:txXfrm>
        <a:off x="4050424" y="3714070"/>
        <a:ext cx="955226" cy="955226"/>
      </dsp:txXfrm>
    </dsp:sp>
    <dsp:sp modelId="{0C1EF207-E832-4C7A-81D2-43B6694BD966}">
      <dsp:nvSpPr>
        <dsp:cNvPr id="0" name=""/>
        <dsp:cNvSpPr/>
      </dsp:nvSpPr>
      <dsp:spPr>
        <a:xfrm rot="10800000">
          <a:off x="3360530" y="2422043"/>
          <a:ext cx="244312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244312" y="13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 rot="10800000">
        <a:off x="3476579" y="2429361"/>
        <a:ext cx="12215" cy="12215"/>
      </dsp:txXfrm>
    </dsp:sp>
    <dsp:sp modelId="{D7BF85DF-CB8F-4E8E-9C32-5B1DDED628AD}">
      <dsp:nvSpPr>
        <dsp:cNvPr id="0" name=""/>
        <dsp:cNvSpPr/>
      </dsp:nvSpPr>
      <dsp:spPr>
        <a:xfrm>
          <a:off x="2009636" y="1760021"/>
          <a:ext cx="1350894" cy="13508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Yürütme Kurulu</a:t>
          </a:r>
          <a:endParaRPr lang="tr-TR" sz="1600" b="1" kern="1200" dirty="0"/>
        </a:p>
      </dsp:txBody>
      <dsp:txXfrm>
        <a:off x="2207470" y="1957855"/>
        <a:ext cx="955226" cy="9552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3B8E-D393-478E-83A3-A680403E349E}">
      <dsp:nvSpPr>
        <dsp:cNvPr id="0" name=""/>
        <dsp:cNvSpPr/>
      </dsp:nvSpPr>
      <dsp:spPr>
        <a:xfrm>
          <a:off x="3725338" y="1478923"/>
          <a:ext cx="1693323" cy="1693323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Yönergeler</a:t>
          </a:r>
          <a:endParaRPr lang="tr-TR" sz="1900" kern="1200" dirty="0"/>
        </a:p>
      </dsp:txBody>
      <dsp:txXfrm>
        <a:off x="3973319" y="1726904"/>
        <a:ext cx="1197361" cy="1197361"/>
      </dsp:txXfrm>
    </dsp:sp>
    <dsp:sp modelId="{A3AE8E79-7B56-4848-8650-1AC643EA0CDB}">
      <dsp:nvSpPr>
        <dsp:cNvPr id="0" name=""/>
        <dsp:cNvSpPr/>
      </dsp:nvSpPr>
      <dsp:spPr>
        <a:xfrm rot="16200000">
          <a:off x="4482659" y="1107820"/>
          <a:ext cx="178681" cy="41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4509461" y="1217659"/>
        <a:ext cx="125077" cy="249111"/>
      </dsp:txXfrm>
    </dsp:sp>
    <dsp:sp modelId="{F3941E9E-375A-45EB-8250-FD91BF043149}">
      <dsp:nvSpPr>
        <dsp:cNvPr id="0" name=""/>
        <dsp:cNvSpPr/>
      </dsp:nvSpPr>
      <dsp:spPr>
        <a:xfrm>
          <a:off x="4043505" y="84799"/>
          <a:ext cx="1056989" cy="1056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İhtisas Komiteleri Yönergesi</a:t>
          </a:r>
          <a:endParaRPr lang="tr-TR" sz="1300" kern="1200" dirty="0"/>
        </a:p>
      </dsp:txBody>
      <dsp:txXfrm>
        <a:off x="4198297" y="239591"/>
        <a:ext cx="747405" cy="747405"/>
      </dsp:txXfrm>
    </dsp:sp>
    <dsp:sp modelId="{7D219869-73BF-494E-8678-4A639084DE46}">
      <dsp:nvSpPr>
        <dsp:cNvPr id="0" name=""/>
        <dsp:cNvSpPr/>
      </dsp:nvSpPr>
      <dsp:spPr>
        <a:xfrm rot="19800000">
          <a:off x="5357493" y="1612906"/>
          <a:ext cx="178681" cy="41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361084" y="1709344"/>
        <a:ext cx="125077" cy="249111"/>
      </dsp:txXfrm>
    </dsp:sp>
    <dsp:sp modelId="{2FE2FC4A-AC7E-4311-9F3D-B85F8E981F2B}">
      <dsp:nvSpPr>
        <dsp:cNvPr id="0" name=""/>
        <dsp:cNvSpPr/>
      </dsp:nvSpPr>
      <dsp:spPr>
        <a:xfrm>
          <a:off x="5526392" y="940944"/>
          <a:ext cx="1056989" cy="1056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Sektör Uzmanlığı Yönergesi </a:t>
          </a:r>
        </a:p>
      </dsp:txBody>
      <dsp:txXfrm>
        <a:off x="5681184" y="1095736"/>
        <a:ext cx="747405" cy="747405"/>
      </dsp:txXfrm>
    </dsp:sp>
    <dsp:sp modelId="{1F7C638D-BD1F-4EE8-A944-59363508C2E5}">
      <dsp:nvSpPr>
        <dsp:cNvPr id="0" name=""/>
        <dsp:cNvSpPr/>
      </dsp:nvSpPr>
      <dsp:spPr>
        <a:xfrm rot="1800000">
          <a:off x="5357493" y="2623078"/>
          <a:ext cx="178681" cy="41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361084" y="2692714"/>
        <a:ext cx="125077" cy="249111"/>
      </dsp:txXfrm>
    </dsp:sp>
    <dsp:sp modelId="{A0A4DE38-D7A3-4B1E-A307-B2641681FFCD}">
      <dsp:nvSpPr>
        <dsp:cNvPr id="0" name=""/>
        <dsp:cNvSpPr/>
      </dsp:nvSpPr>
      <dsp:spPr>
        <a:xfrm>
          <a:off x="5526392" y="2653236"/>
          <a:ext cx="1056989" cy="1056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Staj Yönergesi</a:t>
          </a:r>
        </a:p>
      </dsp:txBody>
      <dsp:txXfrm>
        <a:off x="5681184" y="2808028"/>
        <a:ext cx="747405" cy="747405"/>
      </dsp:txXfrm>
    </dsp:sp>
    <dsp:sp modelId="{0768EE17-D5A2-4969-B5EF-67207DA5F1C3}">
      <dsp:nvSpPr>
        <dsp:cNvPr id="0" name=""/>
        <dsp:cNvSpPr/>
      </dsp:nvSpPr>
      <dsp:spPr>
        <a:xfrm rot="5400000">
          <a:off x="4482659" y="3128164"/>
          <a:ext cx="178681" cy="41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4509461" y="3184399"/>
        <a:ext cx="125077" cy="249111"/>
      </dsp:txXfrm>
    </dsp:sp>
    <dsp:sp modelId="{C9792911-8CC0-457B-821D-1C2FC11B8393}">
      <dsp:nvSpPr>
        <dsp:cNvPr id="0" name=""/>
        <dsp:cNvSpPr/>
      </dsp:nvSpPr>
      <dsp:spPr>
        <a:xfrm>
          <a:off x="4043505" y="3509381"/>
          <a:ext cx="1056989" cy="1056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smtClean="0"/>
            <a:t>Burs Yönergesi</a:t>
          </a:r>
          <a:endParaRPr lang="tr-TR" sz="1300" kern="1200" dirty="0" smtClean="0"/>
        </a:p>
      </dsp:txBody>
      <dsp:txXfrm>
        <a:off x="4198297" y="3664173"/>
        <a:ext cx="747405" cy="747405"/>
      </dsp:txXfrm>
    </dsp:sp>
    <dsp:sp modelId="{1380E0C0-9741-4D7B-9463-F36F14D50D03}">
      <dsp:nvSpPr>
        <dsp:cNvPr id="0" name=""/>
        <dsp:cNvSpPr/>
      </dsp:nvSpPr>
      <dsp:spPr>
        <a:xfrm rot="9000000">
          <a:off x="3607824" y="2623078"/>
          <a:ext cx="178681" cy="41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0800000">
        <a:off x="3657837" y="2692714"/>
        <a:ext cx="125077" cy="249111"/>
      </dsp:txXfrm>
    </dsp:sp>
    <dsp:sp modelId="{452DEEB3-E437-4893-83C9-9FBEA8A1295D}">
      <dsp:nvSpPr>
        <dsp:cNvPr id="0" name=""/>
        <dsp:cNvSpPr/>
      </dsp:nvSpPr>
      <dsp:spPr>
        <a:xfrm>
          <a:off x="2560617" y="2653236"/>
          <a:ext cx="1056989" cy="1056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smtClean="0"/>
            <a:t>Kulüp Yönergesi</a:t>
          </a:r>
          <a:endParaRPr lang="tr-TR" sz="1300" kern="1200" dirty="0" smtClean="0"/>
        </a:p>
      </dsp:txBody>
      <dsp:txXfrm>
        <a:off x="2715409" y="2808028"/>
        <a:ext cx="747405" cy="747405"/>
      </dsp:txXfrm>
    </dsp:sp>
    <dsp:sp modelId="{71D3D789-330A-4F68-87E8-C335CA80030F}">
      <dsp:nvSpPr>
        <dsp:cNvPr id="0" name=""/>
        <dsp:cNvSpPr/>
      </dsp:nvSpPr>
      <dsp:spPr>
        <a:xfrm rot="12600000">
          <a:off x="3607824" y="1612906"/>
          <a:ext cx="178681" cy="41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 rot="10800000">
        <a:off x="3657837" y="1709344"/>
        <a:ext cx="125077" cy="249111"/>
      </dsp:txXfrm>
    </dsp:sp>
    <dsp:sp modelId="{47DB2407-9267-4F88-AC50-6840AF625D41}">
      <dsp:nvSpPr>
        <dsp:cNvPr id="0" name=""/>
        <dsp:cNvSpPr/>
      </dsp:nvSpPr>
      <dsp:spPr>
        <a:xfrm>
          <a:off x="2560617" y="940944"/>
          <a:ext cx="1056989" cy="1056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ASPNet</a:t>
          </a:r>
          <a:r>
            <a:rPr lang="tr-TR" sz="1300" kern="1200" dirty="0" smtClean="0"/>
            <a:t> Yönergesi</a:t>
          </a:r>
        </a:p>
      </dsp:txBody>
      <dsp:txXfrm>
        <a:off x="2715409" y="1095736"/>
        <a:ext cx="747405" cy="7474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13BA-5009-4C9F-B88D-896974530C01}">
      <dsp:nvSpPr>
        <dsp:cNvPr id="0" name=""/>
        <dsp:cNvSpPr/>
      </dsp:nvSpPr>
      <dsp:spPr>
        <a:xfrm>
          <a:off x="3525953" y="1365251"/>
          <a:ext cx="1994643" cy="199464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Liste ve Ağlar</a:t>
          </a:r>
        </a:p>
      </dsp:txBody>
      <dsp:txXfrm>
        <a:off x="3818062" y="1657360"/>
        <a:ext cx="1410425" cy="1410425"/>
      </dsp:txXfrm>
    </dsp:sp>
    <dsp:sp modelId="{95F96055-5231-4002-B462-90E17A1B0A5C}">
      <dsp:nvSpPr>
        <dsp:cNvPr id="0" name=""/>
        <dsp:cNvSpPr/>
      </dsp:nvSpPr>
      <dsp:spPr>
        <a:xfrm rot="16200000">
          <a:off x="4312157" y="1145838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512719" y="1143578"/>
        <a:ext cx="21111" cy="21111"/>
      </dsp:txXfrm>
    </dsp:sp>
    <dsp:sp modelId="{3E5954B3-8BAA-4850-902C-A09D78B4E8D8}">
      <dsp:nvSpPr>
        <dsp:cNvPr id="0" name=""/>
        <dsp:cNvSpPr/>
      </dsp:nvSpPr>
      <dsp:spPr>
        <a:xfrm>
          <a:off x="4016109" y="-71315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Dünya Mirası Listesi</a:t>
          </a:r>
          <a:endParaRPr lang="tr-TR" sz="1400" kern="1200" dirty="0"/>
        </a:p>
      </dsp:txBody>
      <dsp:txXfrm>
        <a:off x="4164654" y="77230"/>
        <a:ext cx="717241" cy="717241"/>
      </dsp:txXfrm>
    </dsp:sp>
    <dsp:sp modelId="{6D7449E0-7F98-400B-B3A1-29EBDCBA46A4}">
      <dsp:nvSpPr>
        <dsp:cNvPr id="0" name=""/>
        <dsp:cNvSpPr/>
      </dsp:nvSpPr>
      <dsp:spPr>
        <a:xfrm rot="18163636">
          <a:off x="4965489" y="1337674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166051" y="1335413"/>
        <a:ext cx="21111" cy="21111"/>
      </dsp:txXfrm>
    </dsp:sp>
    <dsp:sp modelId="{317AEE9C-9B60-45BF-903B-B3840442E3AD}">
      <dsp:nvSpPr>
        <dsp:cNvPr id="0" name=""/>
        <dsp:cNvSpPr/>
      </dsp:nvSpPr>
      <dsp:spPr>
        <a:xfrm>
          <a:off x="5057774" y="234545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Jeopark Listesi</a:t>
          </a:r>
          <a:endParaRPr lang="tr-TR" sz="1400" kern="1200" dirty="0"/>
        </a:p>
      </dsp:txBody>
      <dsp:txXfrm>
        <a:off x="5206319" y="383090"/>
        <a:ext cx="717241" cy="717241"/>
      </dsp:txXfrm>
    </dsp:sp>
    <dsp:sp modelId="{9519FAF2-6450-4C2A-84A4-40D74705557C}">
      <dsp:nvSpPr>
        <dsp:cNvPr id="0" name=""/>
        <dsp:cNvSpPr/>
      </dsp:nvSpPr>
      <dsp:spPr>
        <a:xfrm rot="20127273">
          <a:off x="5411393" y="1852274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611954" y="1850013"/>
        <a:ext cx="21111" cy="21111"/>
      </dsp:txXfrm>
    </dsp:sp>
    <dsp:sp modelId="{D270C720-9F2E-4C91-A03A-2DC19010623B}">
      <dsp:nvSpPr>
        <dsp:cNvPr id="0" name=""/>
        <dsp:cNvSpPr/>
      </dsp:nvSpPr>
      <dsp:spPr>
        <a:xfrm>
          <a:off x="5768718" y="1055017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MAB Listesi</a:t>
          </a:r>
          <a:endParaRPr lang="tr-TR" sz="1400" kern="1200" dirty="0" smtClean="0"/>
        </a:p>
      </dsp:txBody>
      <dsp:txXfrm>
        <a:off x="5917263" y="1203562"/>
        <a:ext cx="717241" cy="717241"/>
      </dsp:txXfrm>
    </dsp:sp>
    <dsp:sp modelId="{9AADCDA9-C53F-4DB4-AC55-0499134A4013}">
      <dsp:nvSpPr>
        <dsp:cNvPr id="0" name=""/>
        <dsp:cNvSpPr/>
      </dsp:nvSpPr>
      <dsp:spPr>
        <a:xfrm rot="490909">
          <a:off x="5508297" y="2526256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708858" y="2523996"/>
        <a:ext cx="21111" cy="21111"/>
      </dsp:txXfrm>
    </dsp:sp>
    <dsp:sp modelId="{CF8AA539-06FC-4CDE-A4C4-9D8AF37A619E}">
      <dsp:nvSpPr>
        <dsp:cNvPr id="0" name=""/>
        <dsp:cNvSpPr/>
      </dsp:nvSpPr>
      <dsp:spPr>
        <a:xfrm>
          <a:off x="5923221" y="2129608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Ramsar Listesi</a:t>
          </a:r>
          <a:endParaRPr lang="tr-TR" sz="1400" kern="1200" dirty="0"/>
        </a:p>
      </dsp:txBody>
      <dsp:txXfrm>
        <a:off x="6071766" y="2278153"/>
        <a:ext cx="717241" cy="717241"/>
      </dsp:txXfrm>
    </dsp:sp>
    <dsp:sp modelId="{E7D2C32C-B670-4F95-8583-49CA467539B8}">
      <dsp:nvSpPr>
        <dsp:cNvPr id="0" name=""/>
        <dsp:cNvSpPr/>
      </dsp:nvSpPr>
      <dsp:spPr>
        <a:xfrm rot="2454545">
          <a:off x="5225435" y="3145637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425997" y="3143377"/>
        <a:ext cx="21111" cy="21111"/>
      </dsp:txXfrm>
    </dsp:sp>
    <dsp:sp modelId="{A9EC4906-5E47-4031-A0A0-0F65BAB1B94A}">
      <dsp:nvSpPr>
        <dsp:cNvPr id="0" name=""/>
        <dsp:cNvSpPr/>
      </dsp:nvSpPr>
      <dsp:spPr>
        <a:xfrm>
          <a:off x="5472229" y="3117142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SOKÜM Listesi </a:t>
          </a:r>
          <a:endParaRPr lang="tr-TR" sz="1400" kern="1200" dirty="0" smtClean="0"/>
        </a:p>
      </dsp:txBody>
      <dsp:txXfrm>
        <a:off x="5620774" y="3265687"/>
        <a:ext cx="717241" cy="717241"/>
      </dsp:txXfrm>
    </dsp:sp>
    <dsp:sp modelId="{EBA034A7-6008-492E-8A7A-FB5AC9EC55EE}">
      <dsp:nvSpPr>
        <dsp:cNvPr id="0" name=""/>
        <dsp:cNvSpPr/>
      </dsp:nvSpPr>
      <dsp:spPr>
        <a:xfrm rot="4418182">
          <a:off x="4652614" y="3513767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853176" y="3511506"/>
        <a:ext cx="21111" cy="21111"/>
      </dsp:txXfrm>
    </dsp:sp>
    <dsp:sp modelId="{92106EBC-505D-4910-B180-E60F7F4B6233}">
      <dsp:nvSpPr>
        <dsp:cNvPr id="0" name=""/>
        <dsp:cNvSpPr/>
      </dsp:nvSpPr>
      <dsp:spPr>
        <a:xfrm>
          <a:off x="4558930" y="3704084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Dünya Belleği Kütüğü</a:t>
          </a:r>
          <a:endParaRPr lang="tr-TR" sz="1400" kern="1200" dirty="0" smtClean="0"/>
        </a:p>
      </dsp:txBody>
      <dsp:txXfrm>
        <a:off x="4707475" y="3852629"/>
        <a:ext cx="717241" cy="717241"/>
      </dsp:txXfrm>
    </dsp:sp>
    <dsp:sp modelId="{F919C846-7735-46D2-B5F4-E9E0AF778C99}">
      <dsp:nvSpPr>
        <dsp:cNvPr id="0" name=""/>
        <dsp:cNvSpPr/>
      </dsp:nvSpPr>
      <dsp:spPr>
        <a:xfrm rot="6381818">
          <a:off x="3971701" y="3513767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4172262" y="3511506"/>
        <a:ext cx="21111" cy="21111"/>
      </dsp:txXfrm>
    </dsp:sp>
    <dsp:sp modelId="{248F6788-44CE-4FE9-AA92-99B9D8DC46F3}">
      <dsp:nvSpPr>
        <dsp:cNvPr id="0" name=""/>
        <dsp:cNvSpPr/>
      </dsp:nvSpPr>
      <dsp:spPr>
        <a:xfrm>
          <a:off x="3473289" y="3704084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Yaratıcı Şehirler</a:t>
          </a:r>
          <a:endParaRPr lang="tr-TR" sz="1400" kern="1200" dirty="0" smtClean="0"/>
        </a:p>
      </dsp:txBody>
      <dsp:txXfrm>
        <a:off x="3621834" y="3852629"/>
        <a:ext cx="717241" cy="717241"/>
      </dsp:txXfrm>
    </dsp:sp>
    <dsp:sp modelId="{D45F7761-FA82-4D41-9E4C-777367DB172A}">
      <dsp:nvSpPr>
        <dsp:cNvPr id="0" name=""/>
        <dsp:cNvSpPr/>
      </dsp:nvSpPr>
      <dsp:spPr>
        <a:xfrm rot="8345455">
          <a:off x="3398880" y="3145637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599442" y="3143377"/>
        <a:ext cx="21111" cy="21111"/>
      </dsp:txXfrm>
    </dsp:sp>
    <dsp:sp modelId="{1E256EFD-D89E-4F9E-B1F2-5203822B5222}">
      <dsp:nvSpPr>
        <dsp:cNvPr id="0" name=""/>
        <dsp:cNvSpPr/>
      </dsp:nvSpPr>
      <dsp:spPr>
        <a:xfrm>
          <a:off x="2559989" y="3117142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Öğrenen Şehirler</a:t>
          </a:r>
          <a:endParaRPr lang="tr-TR" sz="1400" kern="1200" dirty="0" smtClean="0"/>
        </a:p>
      </dsp:txBody>
      <dsp:txXfrm>
        <a:off x="2708534" y="3265687"/>
        <a:ext cx="717241" cy="717241"/>
      </dsp:txXfrm>
    </dsp:sp>
    <dsp:sp modelId="{B32AC11E-4812-4963-A0C0-904BFC3B1D00}">
      <dsp:nvSpPr>
        <dsp:cNvPr id="0" name=""/>
        <dsp:cNvSpPr/>
      </dsp:nvSpPr>
      <dsp:spPr>
        <a:xfrm rot="10309091">
          <a:off x="3116018" y="2526256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316580" y="2523996"/>
        <a:ext cx="21111" cy="21111"/>
      </dsp:txXfrm>
    </dsp:sp>
    <dsp:sp modelId="{002660B9-4996-4985-B5A0-C555DF979788}">
      <dsp:nvSpPr>
        <dsp:cNvPr id="0" name=""/>
        <dsp:cNvSpPr/>
      </dsp:nvSpPr>
      <dsp:spPr>
        <a:xfrm>
          <a:off x="2108997" y="2129608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Dünya Kitap Başkenti</a:t>
          </a:r>
          <a:endParaRPr lang="tr-TR" sz="1400" kern="1200" dirty="0" smtClean="0"/>
        </a:p>
      </dsp:txBody>
      <dsp:txXfrm>
        <a:off x="2257542" y="2278153"/>
        <a:ext cx="717241" cy="717241"/>
      </dsp:txXfrm>
    </dsp:sp>
    <dsp:sp modelId="{80E892B3-2430-4E09-AC11-232ADE40E034}">
      <dsp:nvSpPr>
        <dsp:cNvPr id="0" name=""/>
        <dsp:cNvSpPr/>
      </dsp:nvSpPr>
      <dsp:spPr>
        <a:xfrm rot="12272727">
          <a:off x="3212922" y="1852274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413484" y="1850013"/>
        <a:ext cx="21111" cy="21111"/>
      </dsp:txXfrm>
    </dsp:sp>
    <dsp:sp modelId="{867D79AA-174F-4CB1-84A3-58E59C5EA56A}">
      <dsp:nvSpPr>
        <dsp:cNvPr id="0" name=""/>
        <dsp:cNvSpPr/>
      </dsp:nvSpPr>
      <dsp:spPr>
        <a:xfrm>
          <a:off x="2263500" y="1055017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ASPNet</a:t>
          </a:r>
          <a:endParaRPr lang="tr-TR" sz="1400" kern="1200" dirty="0" smtClean="0"/>
        </a:p>
      </dsp:txBody>
      <dsp:txXfrm>
        <a:off x="2412045" y="1203562"/>
        <a:ext cx="717241" cy="717241"/>
      </dsp:txXfrm>
    </dsp:sp>
    <dsp:sp modelId="{9C7D5809-7F41-41C7-B994-D381225CFC0F}">
      <dsp:nvSpPr>
        <dsp:cNvPr id="0" name=""/>
        <dsp:cNvSpPr/>
      </dsp:nvSpPr>
      <dsp:spPr>
        <a:xfrm rot="14236364">
          <a:off x="3658826" y="1337674"/>
          <a:ext cx="422235" cy="16590"/>
        </a:xfrm>
        <a:custGeom>
          <a:avLst/>
          <a:gdLst/>
          <a:ahLst/>
          <a:cxnLst/>
          <a:rect l="0" t="0" r="0" b="0"/>
          <a:pathLst>
            <a:path>
              <a:moveTo>
                <a:pt x="0" y="8295"/>
              </a:moveTo>
              <a:lnTo>
                <a:pt x="422235" y="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859387" y="1335413"/>
        <a:ext cx="21111" cy="21111"/>
      </dsp:txXfrm>
    </dsp:sp>
    <dsp:sp modelId="{18B7405A-006C-4608-B9FB-D9B490AFFBD0}">
      <dsp:nvSpPr>
        <dsp:cNvPr id="0" name=""/>
        <dsp:cNvSpPr/>
      </dsp:nvSpPr>
      <dsp:spPr>
        <a:xfrm>
          <a:off x="2974444" y="234545"/>
          <a:ext cx="1014331" cy="101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UNITWIN/UNESCO Kürsüleri</a:t>
          </a:r>
          <a:endParaRPr lang="tr-TR" sz="1400" kern="1200" dirty="0" smtClean="0"/>
        </a:p>
      </dsp:txBody>
      <dsp:txXfrm>
        <a:off x="3122989" y="383090"/>
        <a:ext cx="717241" cy="7172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2650C-35E9-4E41-882C-2D4DCE347F5F}">
      <dsp:nvSpPr>
        <dsp:cNvPr id="0" name=""/>
        <dsp:cNvSpPr/>
      </dsp:nvSpPr>
      <dsp:spPr>
        <a:xfrm>
          <a:off x="428834" y="2225675"/>
          <a:ext cx="544219" cy="2067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109" y="0"/>
              </a:lnTo>
              <a:lnTo>
                <a:pt x="272109" y="2067717"/>
              </a:lnTo>
              <a:lnTo>
                <a:pt x="544219" y="2067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b="1" kern="1200"/>
        </a:p>
      </dsp:txBody>
      <dsp:txXfrm>
        <a:off x="647490" y="3206080"/>
        <a:ext cx="106906" cy="106906"/>
      </dsp:txXfrm>
    </dsp:sp>
    <dsp:sp modelId="{702E5BE2-50BF-4646-AB44-523B85A7BF98}">
      <dsp:nvSpPr>
        <dsp:cNvPr id="0" name=""/>
        <dsp:cNvSpPr/>
      </dsp:nvSpPr>
      <dsp:spPr>
        <a:xfrm>
          <a:off x="428834" y="2225675"/>
          <a:ext cx="544219" cy="1691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109" y="0"/>
              </a:lnTo>
              <a:lnTo>
                <a:pt x="272109" y="1691769"/>
              </a:lnTo>
              <a:lnTo>
                <a:pt x="544219" y="1691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b="1" kern="1200"/>
        </a:p>
      </dsp:txBody>
      <dsp:txXfrm>
        <a:off x="656515" y="3027130"/>
        <a:ext cx="88857" cy="88857"/>
      </dsp:txXfrm>
    </dsp:sp>
    <dsp:sp modelId="{7E93F587-4534-42F9-9CFC-3ED51D9A562C}">
      <dsp:nvSpPr>
        <dsp:cNvPr id="0" name=""/>
        <dsp:cNvSpPr/>
      </dsp:nvSpPr>
      <dsp:spPr>
        <a:xfrm>
          <a:off x="428834" y="2225675"/>
          <a:ext cx="544219" cy="1315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109" y="0"/>
              </a:lnTo>
              <a:lnTo>
                <a:pt x="272109" y="1315820"/>
              </a:lnTo>
              <a:lnTo>
                <a:pt x="544219" y="1315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65345" y="2847987"/>
        <a:ext cx="71196" cy="71196"/>
      </dsp:txXfrm>
    </dsp:sp>
    <dsp:sp modelId="{405854FA-9E80-4313-ABAA-11A117EEA80E}">
      <dsp:nvSpPr>
        <dsp:cNvPr id="0" name=""/>
        <dsp:cNvSpPr/>
      </dsp:nvSpPr>
      <dsp:spPr>
        <a:xfrm>
          <a:off x="428834" y="2225675"/>
          <a:ext cx="544219" cy="939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109" y="0"/>
              </a:lnTo>
              <a:lnTo>
                <a:pt x="272109" y="939871"/>
              </a:lnTo>
              <a:lnTo>
                <a:pt x="544219" y="939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73792" y="2668459"/>
        <a:ext cx="54303" cy="54303"/>
      </dsp:txXfrm>
    </dsp:sp>
    <dsp:sp modelId="{E65426B7-666E-4579-B9E5-80EF2961030D}">
      <dsp:nvSpPr>
        <dsp:cNvPr id="0" name=""/>
        <dsp:cNvSpPr/>
      </dsp:nvSpPr>
      <dsp:spPr>
        <a:xfrm>
          <a:off x="428834" y="2225675"/>
          <a:ext cx="544219" cy="563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109" y="0"/>
              </a:lnTo>
              <a:lnTo>
                <a:pt x="272109" y="563923"/>
              </a:lnTo>
              <a:lnTo>
                <a:pt x="544219" y="563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81351" y="2488044"/>
        <a:ext cx="39184" cy="39184"/>
      </dsp:txXfrm>
    </dsp:sp>
    <dsp:sp modelId="{6A465051-C131-4A14-8645-C8BD558BD5D7}">
      <dsp:nvSpPr>
        <dsp:cNvPr id="0" name=""/>
        <dsp:cNvSpPr/>
      </dsp:nvSpPr>
      <dsp:spPr>
        <a:xfrm>
          <a:off x="428834" y="2225675"/>
          <a:ext cx="544219" cy="18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109" y="0"/>
              </a:lnTo>
              <a:lnTo>
                <a:pt x="272109" y="187974"/>
              </a:lnTo>
              <a:lnTo>
                <a:pt x="544219" y="187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86549" y="2305267"/>
        <a:ext cx="28788" cy="28788"/>
      </dsp:txXfrm>
    </dsp:sp>
    <dsp:sp modelId="{53212FD6-57C2-42F5-AFFC-8CA4FE48AC60}">
      <dsp:nvSpPr>
        <dsp:cNvPr id="0" name=""/>
        <dsp:cNvSpPr/>
      </dsp:nvSpPr>
      <dsp:spPr>
        <a:xfrm>
          <a:off x="428834" y="2037700"/>
          <a:ext cx="544219" cy="187974"/>
        </a:xfrm>
        <a:custGeom>
          <a:avLst/>
          <a:gdLst/>
          <a:ahLst/>
          <a:cxnLst/>
          <a:rect l="0" t="0" r="0" b="0"/>
          <a:pathLst>
            <a:path>
              <a:moveTo>
                <a:pt x="0" y="187974"/>
              </a:moveTo>
              <a:lnTo>
                <a:pt x="272109" y="187974"/>
              </a:lnTo>
              <a:lnTo>
                <a:pt x="272109" y="0"/>
              </a:lnTo>
              <a:lnTo>
                <a:pt x="5442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86549" y="2117293"/>
        <a:ext cx="28788" cy="28788"/>
      </dsp:txXfrm>
    </dsp:sp>
    <dsp:sp modelId="{40BF060C-2A51-48D5-8FC8-63C9A0C3D7A4}">
      <dsp:nvSpPr>
        <dsp:cNvPr id="0" name=""/>
        <dsp:cNvSpPr/>
      </dsp:nvSpPr>
      <dsp:spPr>
        <a:xfrm>
          <a:off x="428834" y="1661751"/>
          <a:ext cx="544219" cy="563923"/>
        </a:xfrm>
        <a:custGeom>
          <a:avLst/>
          <a:gdLst/>
          <a:ahLst/>
          <a:cxnLst/>
          <a:rect l="0" t="0" r="0" b="0"/>
          <a:pathLst>
            <a:path>
              <a:moveTo>
                <a:pt x="0" y="563923"/>
              </a:moveTo>
              <a:lnTo>
                <a:pt x="272109" y="563923"/>
              </a:lnTo>
              <a:lnTo>
                <a:pt x="272109" y="0"/>
              </a:lnTo>
              <a:lnTo>
                <a:pt x="5442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81351" y="1924120"/>
        <a:ext cx="39184" cy="39184"/>
      </dsp:txXfrm>
    </dsp:sp>
    <dsp:sp modelId="{999FAF47-115B-46EA-8FD8-310A42EFCDD5}">
      <dsp:nvSpPr>
        <dsp:cNvPr id="0" name=""/>
        <dsp:cNvSpPr/>
      </dsp:nvSpPr>
      <dsp:spPr>
        <a:xfrm>
          <a:off x="428834" y="1285803"/>
          <a:ext cx="544219" cy="939871"/>
        </a:xfrm>
        <a:custGeom>
          <a:avLst/>
          <a:gdLst/>
          <a:ahLst/>
          <a:cxnLst/>
          <a:rect l="0" t="0" r="0" b="0"/>
          <a:pathLst>
            <a:path>
              <a:moveTo>
                <a:pt x="0" y="939871"/>
              </a:moveTo>
              <a:lnTo>
                <a:pt x="272109" y="939871"/>
              </a:lnTo>
              <a:lnTo>
                <a:pt x="272109" y="0"/>
              </a:lnTo>
              <a:lnTo>
                <a:pt x="5442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73792" y="1728587"/>
        <a:ext cx="54303" cy="54303"/>
      </dsp:txXfrm>
    </dsp:sp>
    <dsp:sp modelId="{4434E93A-74B4-4AE4-BBA1-3AE0A6B9556E}">
      <dsp:nvSpPr>
        <dsp:cNvPr id="0" name=""/>
        <dsp:cNvSpPr/>
      </dsp:nvSpPr>
      <dsp:spPr>
        <a:xfrm>
          <a:off x="428834" y="909854"/>
          <a:ext cx="544219" cy="1315820"/>
        </a:xfrm>
        <a:custGeom>
          <a:avLst/>
          <a:gdLst/>
          <a:ahLst/>
          <a:cxnLst/>
          <a:rect l="0" t="0" r="0" b="0"/>
          <a:pathLst>
            <a:path>
              <a:moveTo>
                <a:pt x="0" y="1315820"/>
              </a:moveTo>
              <a:lnTo>
                <a:pt x="272109" y="1315820"/>
              </a:lnTo>
              <a:lnTo>
                <a:pt x="272109" y="0"/>
              </a:lnTo>
              <a:lnTo>
                <a:pt x="5442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665345" y="1532166"/>
        <a:ext cx="71196" cy="71196"/>
      </dsp:txXfrm>
    </dsp:sp>
    <dsp:sp modelId="{7A790787-E7DD-4F1F-9940-9F792E4D72E9}">
      <dsp:nvSpPr>
        <dsp:cNvPr id="0" name=""/>
        <dsp:cNvSpPr/>
      </dsp:nvSpPr>
      <dsp:spPr>
        <a:xfrm>
          <a:off x="428834" y="533905"/>
          <a:ext cx="544219" cy="1691769"/>
        </a:xfrm>
        <a:custGeom>
          <a:avLst/>
          <a:gdLst/>
          <a:ahLst/>
          <a:cxnLst/>
          <a:rect l="0" t="0" r="0" b="0"/>
          <a:pathLst>
            <a:path>
              <a:moveTo>
                <a:pt x="0" y="1691769"/>
              </a:moveTo>
              <a:lnTo>
                <a:pt x="272109" y="1691769"/>
              </a:lnTo>
              <a:lnTo>
                <a:pt x="272109" y="0"/>
              </a:lnTo>
              <a:lnTo>
                <a:pt x="5442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b="1" kern="1200"/>
        </a:p>
      </dsp:txBody>
      <dsp:txXfrm>
        <a:off x="656515" y="1335361"/>
        <a:ext cx="88857" cy="88857"/>
      </dsp:txXfrm>
    </dsp:sp>
    <dsp:sp modelId="{3E0C10D4-EAE3-4FB6-8C57-2A03E2976800}">
      <dsp:nvSpPr>
        <dsp:cNvPr id="0" name=""/>
        <dsp:cNvSpPr/>
      </dsp:nvSpPr>
      <dsp:spPr>
        <a:xfrm>
          <a:off x="428834" y="157957"/>
          <a:ext cx="544219" cy="2067717"/>
        </a:xfrm>
        <a:custGeom>
          <a:avLst/>
          <a:gdLst/>
          <a:ahLst/>
          <a:cxnLst/>
          <a:rect l="0" t="0" r="0" b="0"/>
          <a:pathLst>
            <a:path>
              <a:moveTo>
                <a:pt x="0" y="2067717"/>
              </a:moveTo>
              <a:lnTo>
                <a:pt x="272109" y="2067717"/>
              </a:lnTo>
              <a:lnTo>
                <a:pt x="272109" y="0"/>
              </a:lnTo>
              <a:lnTo>
                <a:pt x="5442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b="1" kern="1200"/>
        </a:p>
      </dsp:txBody>
      <dsp:txXfrm>
        <a:off x="647490" y="1138362"/>
        <a:ext cx="106906" cy="106906"/>
      </dsp:txXfrm>
    </dsp:sp>
    <dsp:sp modelId="{046465A0-E54A-4E26-8951-670D75904958}">
      <dsp:nvSpPr>
        <dsp:cNvPr id="0" name=""/>
        <dsp:cNvSpPr/>
      </dsp:nvSpPr>
      <dsp:spPr>
        <a:xfrm rot="16200000">
          <a:off x="-2008207" y="2011257"/>
          <a:ext cx="4445249" cy="42883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Etkinliklerimizden</a:t>
          </a:r>
          <a:endParaRPr lang="tr-TR" sz="2800" b="1" kern="1200" dirty="0"/>
        </a:p>
      </dsp:txBody>
      <dsp:txXfrm>
        <a:off x="-2008207" y="2011257"/>
        <a:ext cx="4445249" cy="428834"/>
      </dsp:txXfrm>
    </dsp:sp>
    <dsp:sp modelId="{A11B600A-7BAC-4972-B510-315D1E55F7B6}">
      <dsp:nvSpPr>
        <dsp:cNvPr id="0" name=""/>
        <dsp:cNvSpPr/>
      </dsp:nvSpPr>
      <dsp:spPr>
        <a:xfrm>
          <a:off x="973053" y="7577"/>
          <a:ext cx="7509700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Dünya Miras Komitesi 40. Oturumuna Ev Sahipliği</a:t>
          </a:r>
          <a:endParaRPr lang="tr-TR" sz="1200" b="1" kern="1200" dirty="0"/>
        </a:p>
      </dsp:txBody>
      <dsp:txXfrm>
        <a:off x="973053" y="7577"/>
        <a:ext cx="7509700" cy="300758"/>
      </dsp:txXfrm>
    </dsp:sp>
    <dsp:sp modelId="{B294986D-7132-4CB6-976D-CDA1A0FFBEE8}">
      <dsp:nvSpPr>
        <dsp:cNvPr id="0" name=""/>
        <dsp:cNvSpPr/>
      </dsp:nvSpPr>
      <dsp:spPr>
        <a:xfrm>
          <a:off x="973053" y="383526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Şanlıurfa Suriyeli Misafirlerin Geçici Barınma Merkezlerine Ziyaret</a:t>
          </a:r>
          <a:endParaRPr lang="tr-TR" sz="1200" b="1" kern="1200" dirty="0"/>
        </a:p>
      </dsp:txBody>
      <dsp:txXfrm>
        <a:off x="973053" y="383526"/>
        <a:ext cx="7456084" cy="300758"/>
      </dsp:txXfrm>
    </dsp:sp>
    <dsp:sp modelId="{4F047972-045E-4004-A620-30AF79A9BB61}">
      <dsp:nvSpPr>
        <dsp:cNvPr id="0" name=""/>
        <dsp:cNvSpPr/>
      </dsp:nvSpPr>
      <dsp:spPr>
        <a:xfrm>
          <a:off x="973053" y="759474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Anma ve Kutlama Yıl Dönümleri </a:t>
          </a:r>
          <a:endParaRPr lang="tr-TR" sz="1200" b="1" kern="1200" dirty="0"/>
        </a:p>
      </dsp:txBody>
      <dsp:txXfrm>
        <a:off x="973053" y="759474"/>
        <a:ext cx="7456084" cy="300758"/>
      </dsp:txXfrm>
    </dsp:sp>
    <dsp:sp modelId="{7F3CACAF-B2A4-46AF-A984-B47F296C12D7}">
      <dsp:nvSpPr>
        <dsp:cNvPr id="0" name=""/>
        <dsp:cNvSpPr/>
      </dsp:nvSpPr>
      <dsp:spPr>
        <a:xfrm>
          <a:off x="973053" y="1135423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UNESCO’nun Kuruluşunun 70. Yılında UNESCO </a:t>
          </a:r>
          <a:r>
            <a:rPr lang="tr-TR" sz="1100" b="1" kern="1200" dirty="0" err="1" smtClean="0"/>
            <a:t>ASPnet</a:t>
          </a:r>
          <a:r>
            <a:rPr lang="tr-TR" sz="1100" b="1" kern="1200" dirty="0" smtClean="0"/>
            <a:t> (Kardeş Okullar Ağı) Programı Temsilcileri Yuvarlak Masa Toplantısı</a:t>
          </a:r>
          <a:endParaRPr lang="tr-TR" sz="1100" b="1" kern="1200" dirty="0"/>
        </a:p>
      </dsp:txBody>
      <dsp:txXfrm>
        <a:off x="973053" y="1135423"/>
        <a:ext cx="7456084" cy="300758"/>
      </dsp:txXfrm>
    </dsp:sp>
    <dsp:sp modelId="{4B0A2267-EE24-4E85-AC81-FDB188FD0466}">
      <dsp:nvSpPr>
        <dsp:cNvPr id="0" name=""/>
        <dsp:cNvSpPr/>
      </dsp:nvSpPr>
      <dsp:spPr>
        <a:xfrm>
          <a:off x="973053" y="1511372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Ulusal Düzeyde Sürdürülebilir Kalkınma ve Somut Olmayan Kültürel Mirasın Korunması Üzerine Uzmanlar Toplantısı</a:t>
          </a:r>
          <a:endParaRPr lang="tr-TR" sz="1200" b="1" kern="1200" dirty="0" smtClean="0"/>
        </a:p>
      </dsp:txBody>
      <dsp:txXfrm>
        <a:off x="973053" y="1511372"/>
        <a:ext cx="7456084" cy="300758"/>
      </dsp:txXfrm>
    </dsp:sp>
    <dsp:sp modelId="{232CA474-257F-45C9-AE8B-1BC1AA7BDA1A}">
      <dsp:nvSpPr>
        <dsp:cNvPr id="0" name=""/>
        <dsp:cNvSpPr/>
      </dsp:nvSpPr>
      <dsp:spPr>
        <a:xfrm>
          <a:off x="973053" y="1887321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UNESCO'nun Kuruluşunun 70. Yılında UNITWIN Ağları/UNESCO Kürsüleri Temsilcileri İstişare Toplantısı</a:t>
          </a:r>
          <a:endParaRPr lang="tr-TR" sz="1200" b="1" kern="1200" dirty="0" smtClean="0"/>
        </a:p>
      </dsp:txBody>
      <dsp:txXfrm>
        <a:off x="973053" y="1887321"/>
        <a:ext cx="7456084" cy="300758"/>
      </dsp:txXfrm>
    </dsp:sp>
    <dsp:sp modelId="{11897301-50AD-47B5-A56F-B1085666E0E0}">
      <dsp:nvSpPr>
        <dsp:cNvPr id="0" name=""/>
        <dsp:cNvSpPr/>
      </dsp:nvSpPr>
      <dsp:spPr>
        <a:xfrm>
          <a:off x="973053" y="2263269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UNITWIN Ağları/UNESCO Kürsüleri 2.İstişare Toplantısı</a:t>
          </a:r>
          <a:endParaRPr lang="tr-TR" sz="1200" b="1" kern="1200" dirty="0" smtClean="0"/>
        </a:p>
      </dsp:txBody>
      <dsp:txXfrm>
        <a:off x="973053" y="2263269"/>
        <a:ext cx="7456084" cy="300758"/>
      </dsp:txXfrm>
    </dsp:sp>
    <dsp:sp modelId="{CFF6C33E-0335-4E2F-841D-6DE9D8E8FFC4}">
      <dsp:nvSpPr>
        <dsp:cNvPr id="0" name=""/>
        <dsp:cNvSpPr/>
      </dsp:nvSpPr>
      <dsp:spPr>
        <a:xfrm>
          <a:off x="973053" y="2639218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UNESCO-L’Oréal Ulusal Genç Bilim Kadınlarına Destek Bursları</a:t>
          </a:r>
          <a:endParaRPr lang="tr-TR" sz="1200" b="1" kern="1200" dirty="0"/>
        </a:p>
      </dsp:txBody>
      <dsp:txXfrm>
        <a:off x="973053" y="2639218"/>
        <a:ext cx="7456084" cy="300758"/>
      </dsp:txXfrm>
    </dsp:sp>
    <dsp:sp modelId="{0FADEB64-39AA-445F-8AC0-53685ED61440}">
      <dsp:nvSpPr>
        <dsp:cNvPr id="0" name=""/>
        <dsp:cNvSpPr/>
      </dsp:nvSpPr>
      <dsp:spPr>
        <a:xfrm>
          <a:off x="973053" y="3015167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Akdeniz Biyoetik İşbirliği Ağı Toplantısı</a:t>
          </a:r>
          <a:endParaRPr lang="tr-TR" sz="1200" b="1" kern="1200" dirty="0" smtClean="0"/>
        </a:p>
      </dsp:txBody>
      <dsp:txXfrm>
        <a:off x="973053" y="3015167"/>
        <a:ext cx="7456084" cy="300758"/>
      </dsp:txXfrm>
    </dsp:sp>
    <dsp:sp modelId="{9F50A108-7817-4403-83C9-9A078F189250}">
      <dsp:nvSpPr>
        <dsp:cNvPr id="0" name=""/>
        <dsp:cNvSpPr/>
      </dsp:nvSpPr>
      <dsp:spPr>
        <a:xfrm>
          <a:off x="973053" y="3391116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Kültürel İfadelerin Çeşitliliğinin 10 Yılı Konferansı</a:t>
          </a:r>
          <a:endParaRPr lang="tr-TR" sz="1200" b="1" kern="1200" dirty="0" smtClean="0"/>
        </a:p>
      </dsp:txBody>
      <dsp:txXfrm>
        <a:off x="973053" y="3391116"/>
        <a:ext cx="7456084" cy="300758"/>
      </dsp:txXfrm>
    </dsp:sp>
    <dsp:sp modelId="{5D0D6597-F56A-43EA-AEE7-94620A761F9F}">
      <dsp:nvSpPr>
        <dsp:cNvPr id="0" name=""/>
        <dsp:cNvSpPr/>
      </dsp:nvSpPr>
      <dsp:spPr>
        <a:xfrm>
          <a:off x="973053" y="3767064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İnsan Evriminde Yerleşim Dinamikleri: İnsanın Yayılma ve Göçlerden Yerleşik Düzene Geçişinin Tarihi (HEADS) Uzman </a:t>
          </a:r>
          <a:r>
            <a:rPr lang="tr-TR" sz="1200" b="1" kern="1200" dirty="0" err="1" smtClean="0"/>
            <a:t>Çalıştayı</a:t>
          </a:r>
          <a:endParaRPr lang="tr-TR" sz="1200" b="1" kern="1200" dirty="0"/>
        </a:p>
      </dsp:txBody>
      <dsp:txXfrm>
        <a:off x="973053" y="3767064"/>
        <a:ext cx="7456084" cy="300758"/>
      </dsp:txXfrm>
    </dsp:sp>
    <dsp:sp modelId="{3A302EF6-81ED-4072-9F42-CF24214BCB92}">
      <dsp:nvSpPr>
        <dsp:cNvPr id="0" name=""/>
        <dsp:cNvSpPr/>
      </dsp:nvSpPr>
      <dsp:spPr>
        <a:xfrm>
          <a:off x="973053" y="4143013"/>
          <a:ext cx="7456084" cy="30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/>
            <a:t>Jeopark Alanları Ulusal Listesine Öneri Sunma Çalıştayı</a:t>
          </a:r>
          <a:endParaRPr lang="tr-TR" sz="1200" b="1" kern="1200" dirty="0" smtClean="0"/>
        </a:p>
      </dsp:txBody>
      <dsp:txXfrm>
        <a:off x="973053" y="4143013"/>
        <a:ext cx="7456084" cy="3007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7003F-74B5-4CDB-8EBF-E552470F676A}">
      <dsp:nvSpPr>
        <dsp:cNvPr id="0" name=""/>
        <dsp:cNvSpPr/>
      </dsp:nvSpPr>
      <dsp:spPr>
        <a:xfrm>
          <a:off x="458382" y="2225675"/>
          <a:ext cx="726611" cy="1989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305" y="0"/>
              </a:lnTo>
              <a:lnTo>
                <a:pt x="363305" y="1989072"/>
              </a:lnTo>
              <a:lnTo>
                <a:pt x="726611" y="1989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b="1" kern="1200"/>
        </a:p>
      </dsp:txBody>
      <dsp:txXfrm>
        <a:off x="768747" y="3167270"/>
        <a:ext cx="105881" cy="105881"/>
      </dsp:txXfrm>
    </dsp:sp>
    <dsp:sp modelId="{7361641C-A5EF-4C0A-840A-CA8A1318E851}">
      <dsp:nvSpPr>
        <dsp:cNvPr id="0" name=""/>
        <dsp:cNvSpPr/>
      </dsp:nvSpPr>
      <dsp:spPr>
        <a:xfrm>
          <a:off x="458382" y="2225675"/>
          <a:ext cx="726611" cy="1420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305" y="0"/>
              </a:lnTo>
              <a:lnTo>
                <a:pt x="363305" y="1420766"/>
              </a:lnTo>
              <a:lnTo>
                <a:pt x="726611" y="1420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781793" y="2896163"/>
        <a:ext cx="79789" cy="79789"/>
      </dsp:txXfrm>
    </dsp:sp>
    <dsp:sp modelId="{F944FCB6-D9F4-4811-826B-EE6212DE8E30}">
      <dsp:nvSpPr>
        <dsp:cNvPr id="0" name=""/>
        <dsp:cNvSpPr/>
      </dsp:nvSpPr>
      <dsp:spPr>
        <a:xfrm>
          <a:off x="458382" y="2225675"/>
          <a:ext cx="726611" cy="85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305" y="0"/>
              </a:lnTo>
              <a:lnTo>
                <a:pt x="363305" y="852459"/>
              </a:lnTo>
              <a:lnTo>
                <a:pt x="726611" y="8524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793685" y="2623902"/>
        <a:ext cx="56005" cy="56005"/>
      </dsp:txXfrm>
    </dsp:sp>
    <dsp:sp modelId="{CC1E2943-62B2-4CFF-9EA0-F52B145796D9}">
      <dsp:nvSpPr>
        <dsp:cNvPr id="0" name=""/>
        <dsp:cNvSpPr/>
      </dsp:nvSpPr>
      <dsp:spPr>
        <a:xfrm>
          <a:off x="458382" y="2225675"/>
          <a:ext cx="726611" cy="28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305" y="0"/>
              </a:lnTo>
              <a:lnTo>
                <a:pt x="363305" y="284153"/>
              </a:lnTo>
              <a:lnTo>
                <a:pt x="726611" y="284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802183" y="2348246"/>
        <a:ext cx="39009" cy="39009"/>
      </dsp:txXfrm>
    </dsp:sp>
    <dsp:sp modelId="{711787B6-232A-44D3-B19E-AA1C1756689A}">
      <dsp:nvSpPr>
        <dsp:cNvPr id="0" name=""/>
        <dsp:cNvSpPr/>
      </dsp:nvSpPr>
      <dsp:spPr>
        <a:xfrm>
          <a:off x="458382" y="1941521"/>
          <a:ext cx="726611" cy="284153"/>
        </a:xfrm>
        <a:custGeom>
          <a:avLst/>
          <a:gdLst/>
          <a:ahLst/>
          <a:cxnLst/>
          <a:rect l="0" t="0" r="0" b="0"/>
          <a:pathLst>
            <a:path>
              <a:moveTo>
                <a:pt x="0" y="284153"/>
              </a:moveTo>
              <a:lnTo>
                <a:pt x="363305" y="284153"/>
              </a:lnTo>
              <a:lnTo>
                <a:pt x="363305" y="0"/>
              </a:lnTo>
              <a:lnTo>
                <a:pt x="7266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802183" y="2064093"/>
        <a:ext cx="39009" cy="39009"/>
      </dsp:txXfrm>
    </dsp:sp>
    <dsp:sp modelId="{F0423523-3619-46F5-8B84-8C5B6828A061}">
      <dsp:nvSpPr>
        <dsp:cNvPr id="0" name=""/>
        <dsp:cNvSpPr/>
      </dsp:nvSpPr>
      <dsp:spPr>
        <a:xfrm>
          <a:off x="458382" y="1373215"/>
          <a:ext cx="726611" cy="852459"/>
        </a:xfrm>
        <a:custGeom>
          <a:avLst/>
          <a:gdLst/>
          <a:ahLst/>
          <a:cxnLst/>
          <a:rect l="0" t="0" r="0" b="0"/>
          <a:pathLst>
            <a:path>
              <a:moveTo>
                <a:pt x="0" y="852459"/>
              </a:moveTo>
              <a:lnTo>
                <a:pt x="363305" y="852459"/>
              </a:lnTo>
              <a:lnTo>
                <a:pt x="363305" y="0"/>
              </a:lnTo>
              <a:lnTo>
                <a:pt x="7266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793685" y="1771442"/>
        <a:ext cx="56005" cy="56005"/>
      </dsp:txXfrm>
    </dsp:sp>
    <dsp:sp modelId="{EEE63BE5-7BF1-4DAE-BDAB-26FA96231FB1}">
      <dsp:nvSpPr>
        <dsp:cNvPr id="0" name=""/>
        <dsp:cNvSpPr/>
      </dsp:nvSpPr>
      <dsp:spPr>
        <a:xfrm>
          <a:off x="458382" y="804908"/>
          <a:ext cx="726611" cy="1420766"/>
        </a:xfrm>
        <a:custGeom>
          <a:avLst/>
          <a:gdLst/>
          <a:ahLst/>
          <a:cxnLst/>
          <a:rect l="0" t="0" r="0" b="0"/>
          <a:pathLst>
            <a:path>
              <a:moveTo>
                <a:pt x="0" y="1420766"/>
              </a:moveTo>
              <a:lnTo>
                <a:pt x="363305" y="1420766"/>
              </a:lnTo>
              <a:lnTo>
                <a:pt x="363305" y="0"/>
              </a:lnTo>
              <a:lnTo>
                <a:pt x="7266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b="1" kern="1200"/>
        </a:p>
      </dsp:txBody>
      <dsp:txXfrm>
        <a:off x="781793" y="1475397"/>
        <a:ext cx="79789" cy="79789"/>
      </dsp:txXfrm>
    </dsp:sp>
    <dsp:sp modelId="{3E0C10D4-EAE3-4FB6-8C57-2A03E2976800}">
      <dsp:nvSpPr>
        <dsp:cNvPr id="0" name=""/>
        <dsp:cNvSpPr/>
      </dsp:nvSpPr>
      <dsp:spPr>
        <a:xfrm>
          <a:off x="458382" y="236602"/>
          <a:ext cx="726611" cy="1989072"/>
        </a:xfrm>
        <a:custGeom>
          <a:avLst/>
          <a:gdLst/>
          <a:ahLst/>
          <a:cxnLst/>
          <a:rect l="0" t="0" r="0" b="0"/>
          <a:pathLst>
            <a:path>
              <a:moveTo>
                <a:pt x="0" y="1989072"/>
              </a:moveTo>
              <a:lnTo>
                <a:pt x="363305" y="1989072"/>
              </a:lnTo>
              <a:lnTo>
                <a:pt x="363305" y="0"/>
              </a:lnTo>
              <a:lnTo>
                <a:pt x="7266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b="1" kern="1200"/>
        </a:p>
      </dsp:txBody>
      <dsp:txXfrm>
        <a:off x="768747" y="1178197"/>
        <a:ext cx="105881" cy="105881"/>
      </dsp:txXfrm>
    </dsp:sp>
    <dsp:sp modelId="{046465A0-E54A-4E26-8951-670D75904958}">
      <dsp:nvSpPr>
        <dsp:cNvPr id="0" name=""/>
        <dsp:cNvSpPr/>
      </dsp:nvSpPr>
      <dsp:spPr>
        <a:xfrm rot="16200000">
          <a:off x="-1992456" y="1996483"/>
          <a:ext cx="4443295" cy="45838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Yayınlarımızdan</a:t>
          </a:r>
          <a:endParaRPr lang="tr-TR" sz="2800" b="1" kern="1200" dirty="0"/>
        </a:p>
      </dsp:txBody>
      <dsp:txXfrm>
        <a:off x="-1992456" y="1996483"/>
        <a:ext cx="4443295" cy="458382"/>
      </dsp:txXfrm>
    </dsp:sp>
    <dsp:sp modelId="{A11B600A-7BAC-4972-B510-315D1E55F7B6}">
      <dsp:nvSpPr>
        <dsp:cNvPr id="0" name=""/>
        <dsp:cNvSpPr/>
      </dsp:nvSpPr>
      <dsp:spPr>
        <a:xfrm>
          <a:off x="1184993" y="9279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Sürdürülebilir Kalkınma Eğitimi için Biyosfer Rezervleri: </a:t>
          </a:r>
          <a:r>
            <a:rPr lang="tr-TR" sz="1300" b="1" kern="1200" dirty="0" err="1" smtClean="0"/>
            <a:t>Camili’de</a:t>
          </a:r>
          <a:r>
            <a:rPr lang="tr-TR" sz="1300" b="1" kern="1200" dirty="0" smtClean="0"/>
            <a:t> Yaşam </a:t>
          </a:r>
          <a:endParaRPr lang="tr-TR" sz="1300" b="1" kern="1200" dirty="0"/>
        </a:p>
      </dsp:txBody>
      <dsp:txXfrm>
        <a:off x="1184993" y="9279"/>
        <a:ext cx="7216316" cy="454645"/>
      </dsp:txXfrm>
    </dsp:sp>
    <dsp:sp modelId="{EF068410-0DD8-4F08-A048-879DF60B2C0A}">
      <dsp:nvSpPr>
        <dsp:cNvPr id="0" name=""/>
        <dsp:cNvSpPr/>
      </dsp:nvSpPr>
      <dsp:spPr>
        <a:xfrm>
          <a:off x="1184993" y="577585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UNESCO World </a:t>
          </a:r>
          <a:r>
            <a:rPr lang="tr-TR" sz="1300" b="1" kern="1200" dirty="0" err="1" smtClean="0"/>
            <a:t>Heritage</a:t>
          </a:r>
          <a:r>
            <a:rPr lang="tr-TR" sz="1300" b="1" kern="1200" dirty="0" smtClean="0"/>
            <a:t> in </a:t>
          </a:r>
          <a:r>
            <a:rPr lang="tr-TR" sz="1300" b="1" kern="1200" dirty="0" err="1" smtClean="0"/>
            <a:t>Turkey</a:t>
          </a:r>
          <a:r>
            <a:rPr lang="tr-TR" sz="1300" b="1" kern="1200" dirty="0" smtClean="0"/>
            <a:t> 2016</a:t>
          </a:r>
          <a:endParaRPr lang="tr-TR" sz="1300" b="1" kern="1200" dirty="0"/>
        </a:p>
      </dsp:txBody>
      <dsp:txXfrm>
        <a:off x="1184993" y="577585"/>
        <a:ext cx="7216316" cy="454645"/>
      </dsp:txXfrm>
    </dsp:sp>
    <dsp:sp modelId="{8144DB39-651F-4F8F-ACBA-3B13E531074B}">
      <dsp:nvSpPr>
        <dsp:cNvPr id="0" name=""/>
        <dsp:cNvSpPr/>
      </dsp:nvSpPr>
      <dsp:spPr>
        <a:xfrm>
          <a:off x="1184993" y="1145892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UNESCO Türkiye Millî Komisyonu 2014-2015 Faaliyet Raporu</a:t>
          </a:r>
          <a:endParaRPr lang="tr-TR" sz="1300" b="1" kern="1200" dirty="0"/>
        </a:p>
      </dsp:txBody>
      <dsp:txXfrm>
        <a:off x="1184993" y="1145892"/>
        <a:ext cx="7216316" cy="454645"/>
      </dsp:txXfrm>
    </dsp:sp>
    <dsp:sp modelId="{74EB1180-A329-484E-B3F5-E20BC7A780F9}">
      <dsp:nvSpPr>
        <dsp:cNvPr id="0" name=""/>
        <dsp:cNvSpPr/>
      </dsp:nvSpPr>
      <dsp:spPr>
        <a:xfrm>
          <a:off x="1184993" y="1714199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Türkiye’de Demografik Dönüşüm, Yarattığı Riskler ve Sorunlar, Alınması Gereken Önlemler ve Gelecekle İlgili Hedefler</a:t>
          </a:r>
          <a:endParaRPr lang="tr-TR" sz="1300" b="1" kern="1200" dirty="0"/>
        </a:p>
      </dsp:txBody>
      <dsp:txXfrm>
        <a:off x="1184993" y="1714199"/>
        <a:ext cx="7216316" cy="454645"/>
      </dsp:txXfrm>
    </dsp:sp>
    <dsp:sp modelId="{366C185C-1ED8-4A1B-93B2-B2975419C1C6}">
      <dsp:nvSpPr>
        <dsp:cNvPr id="0" name=""/>
        <dsp:cNvSpPr/>
      </dsp:nvSpPr>
      <dsp:spPr>
        <a:xfrm>
          <a:off x="1184993" y="2282505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SOKÜM Örgün ve Yaygın Eğitim: Türkiye ve Afrika arasında Deneyim Paylaşımı Broşürü</a:t>
          </a:r>
          <a:endParaRPr lang="tr-TR" sz="1300" b="1" kern="1200" dirty="0"/>
        </a:p>
      </dsp:txBody>
      <dsp:txXfrm>
        <a:off x="1184993" y="2282505"/>
        <a:ext cx="7216316" cy="454645"/>
      </dsp:txXfrm>
    </dsp:sp>
    <dsp:sp modelId="{47A206E0-BD41-4462-BA8D-C9504D3C033A}">
      <dsp:nvSpPr>
        <dsp:cNvPr id="0" name=""/>
        <dsp:cNvSpPr/>
      </dsp:nvSpPr>
      <dsp:spPr>
        <a:xfrm>
          <a:off x="1184993" y="2850812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smtClean="0"/>
            <a:t>Nevruz Broşürü</a:t>
          </a:r>
          <a:endParaRPr lang="tr-TR" sz="1300" b="1" kern="1200" dirty="0"/>
        </a:p>
      </dsp:txBody>
      <dsp:txXfrm>
        <a:off x="1184993" y="2850812"/>
        <a:ext cx="7216316" cy="454645"/>
      </dsp:txXfrm>
    </dsp:sp>
    <dsp:sp modelId="{97834122-24AF-4DBB-9BA3-FD137FD62D0A}">
      <dsp:nvSpPr>
        <dsp:cNvPr id="0" name=""/>
        <dsp:cNvSpPr/>
      </dsp:nvSpPr>
      <dsp:spPr>
        <a:xfrm>
          <a:off x="1184993" y="3419118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Türkiye’de UNESCO: 70 Yıl 70 Anahtar Etkinlik Broşürü</a:t>
          </a:r>
          <a:endParaRPr lang="tr-TR" sz="1300" b="1" kern="1200" dirty="0"/>
        </a:p>
      </dsp:txBody>
      <dsp:txXfrm>
        <a:off x="1184993" y="3419118"/>
        <a:ext cx="7216316" cy="454645"/>
      </dsp:txXfrm>
    </dsp:sp>
    <dsp:sp modelId="{E0DBE1A8-92CF-4C8F-B0C6-147519D6FB18}">
      <dsp:nvSpPr>
        <dsp:cNvPr id="0" name=""/>
        <dsp:cNvSpPr/>
      </dsp:nvSpPr>
      <dsp:spPr>
        <a:xfrm>
          <a:off x="1184993" y="3987425"/>
          <a:ext cx="7216316" cy="45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Eğitim Broşürü</a:t>
          </a:r>
          <a:endParaRPr lang="tr-TR" sz="1300" b="1" kern="1200" dirty="0"/>
        </a:p>
      </dsp:txBody>
      <dsp:txXfrm>
        <a:off x="1184993" y="3987425"/>
        <a:ext cx="7216316" cy="454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051F0-74FC-44CD-A5CC-F6CCEA12728A}">
      <dsp:nvSpPr>
        <dsp:cNvPr id="0" name=""/>
        <dsp:cNvSpPr/>
      </dsp:nvSpPr>
      <dsp:spPr>
        <a:xfrm>
          <a:off x="475487" y="0"/>
          <a:ext cx="7500366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8F7CD-CD64-4A99-9864-39133ADBC380}">
      <dsp:nvSpPr>
        <dsp:cNvPr id="0" name=""/>
        <dsp:cNvSpPr/>
      </dsp:nvSpPr>
      <dsp:spPr>
        <a:xfrm>
          <a:off x="1208" y="1305401"/>
          <a:ext cx="144091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İkinci Büyük Buluşma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2014</a:t>
          </a:r>
          <a:endParaRPr lang="tr-TR" sz="2300" kern="1200" dirty="0"/>
        </a:p>
      </dsp:txBody>
      <dsp:txXfrm>
        <a:off x="71548" y="1375741"/>
        <a:ext cx="1300235" cy="1599855"/>
      </dsp:txXfrm>
    </dsp:sp>
    <dsp:sp modelId="{DE16889C-D97F-4AD3-9821-53F69D80FF0E}">
      <dsp:nvSpPr>
        <dsp:cNvPr id="0" name=""/>
        <dsp:cNvSpPr/>
      </dsp:nvSpPr>
      <dsp:spPr>
        <a:xfrm>
          <a:off x="1523016" y="1004880"/>
          <a:ext cx="2848516" cy="234157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38. Genel Konferans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2015</a:t>
          </a:r>
          <a:endParaRPr lang="tr-TR" sz="2300" kern="1200" dirty="0"/>
        </a:p>
      </dsp:txBody>
      <dsp:txXfrm>
        <a:off x="1637322" y="1119186"/>
        <a:ext cx="2619904" cy="2112964"/>
      </dsp:txXfrm>
    </dsp:sp>
    <dsp:sp modelId="{299D192F-AD53-47B1-A481-B1438049CC60}">
      <dsp:nvSpPr>
        <dsp:cNvPr id="0" name=""/>
        <dsp:cNvSpPr/>
      </dsp:nvSpPr>
      <dsp:spPr>
        <a:xfrm>
          <a:off x="4452426" y="1305401"/>
          <a:ext cx="144091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Üçüncü  Büyük Buluşma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2016</a:t>
          </a:r>
          <a:endParaRPr lang="tr-TR" sz="2300" kern="1200" dirty="0"/>
        </a:p>
      </dsp:txBody>
      <dsp:txXfrm>
        <a:off x="4522766" y="1375741"/>
        <a:ext cx="1300235" cy="1599855"/>
      </dsp:txXfrm>
    </dsp:sp>
    <dsp:sp modelId="{19EAD25F-A233-47EA-B644-1537A7217007}">
      <dsp:nvSpPr>
        <dsp:cNvPr id="0" name=""/>
        <dsp:cNvSpPr/>
      </dsp:nvSpPr>
      <dsp:spPr>
        <a:xfrm>
          <a:off x="5974235" y="1004880"/>
          <a:ext cx="2848516" cy="234157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39. Genel Konferans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2017</a:t>
          </a:r>
          <a:endParaRPr lang="tr-TR" sz="2300" kern="1200" dirty="0"/>
        </a:p>
      </dsp:txBody>
      <dsp:txXfrm>
        <a:off x="6088541" y="1119186"/>
        <a:ext cx="2619904" cy="2112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99C6A-DC2F-4F7B-AEFD-825198CAAA75}">
      <dsp:nvSpPr>
        <dsp:cNvPr id="0" name=""/>
        <dsp:cNvSpPr/>
      </dsp:nvSpPr>
      <dsp:spPr>
        <a:xfrm>
          <a:off x="3254293" y="1136892"/>
          <a:ext cx="2635412" cy="263541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chemeClr val="bg1"/>
              </a:solidFill>
            </a:rPr>
            <a:t>UNESCO</a:t>
          </a:r>
          <a:endParaRPr lang="tr-TR" sz="4000" b="1" kern="1200" dirty="0">
            <a:solidFill>
              <a:schemeClr val="bg1"/>
            </a:solidFill>
          </a:endParaRPr>
        </a:p>
      </dsp:txBody>
      <dsp:txXfrm>
        <a:off x="3640240" y="1522839"/>
        <a:ext cx="1863518" cy="1863518"/>
      </dsp:txXfrm>
    </dsp:sp>
    <dsp:sp modelId="{6E4EF1E5-A8ED-4041-9BB6-876BF8477AA6}">
      <dsp:nvSpPr>
        <dsp:cNvPr id="0" name=""/>
        <dsp:cNvSpPr/>
      </dsp:nvSpPr>
      <dsp:spPr>
        <a:xfrm>
          <a:off x="3754884" y="301123"/>
          <a:ext cx="1317706" cy="1317706"/>
        </a:xfrm>
        <a:prstGeom prst="ellipse">
          <a:avLst/>
        </a:prstGeom>
        <a:solidFill>
          <a:srgbClr val="1FC5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Eğitim 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3947858" y="494097"/>
        <a:ext cx="931758" cy="931758"/>
      </dsp:txXfrm>
    </dsp:sp>
    <dsp:sp modelId="{9DBECB50-DB15-430C-ADDD-95090CBF5A68}">
      <dsp:nvSpPr>
        <dsp:cNvPr id="0" name=""/>
        <dsp:cNvSpPr/>
      </dsp:nvSpPr>
      <dsp:spPr>
        <a:xfrm>
          <a:off x="5543673" y="1265955"/>
          <a:ext cx="1317706" cy="1317706"/>
        </a:xfrm>
        <a:prstGeom prst="ellipse">
          <a:avLst/>
        </a:prstGeom>
        <a:solidFill>
          <a:srgbClr val="23871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Doğa Bilimleri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5736647" y="1458929"/>
        <a:ext cx="931758" cy="931758"/>
      </dsp:txXfrm>
    </dsp:sp>
    <dsp:sp modelId="{219DB958-C803-4C38-BCC3-380FD281B585}">
      <dsp:nvSpPr>
        <dsp:cNvPr id="0" name=""/>
        <dsp:cNvSpPr/>
      </dsp:nvSpPr>
      <dsp:spPr>
        <a:xfrm>
          <a:off x="4920867" y="3182754"/>
          <a:ext cx="1317706" cy="1317706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Sosyal ve Beşerî Bilimler 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5113841" y="3375728"/>
        <a:ext cx="931758" cy="931758"/>
      </dsp:txXfrm>
    </dsp:sp>
    <dsp:sp modelId="{CDDE0A55-8B6C-4FA8-8F85-5750ECE01ED4}">
      <dsp:nvSpPr>
        <dsp:cNvPr id="0" name=""/>
        <dsp:cNvSpPr/>
      </dsp:nvSpPr>
      <dsp:spPr>
        <a:xfrm>
          <a:off x="2905425" y="3182754"/>
          <a:ext cx="1317706" cy="1317706"/>
        </a:xfrm>
        <a:prstGeom prst="ellipse">
          <a:avLst/>
        </a:prstGeom>
        <a:solidFill>
          <a:srgbClr val="E3B90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Kültür 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3098399" y="3375728"/>
        <a:ext cx="931758" cy="931758"/>
      </dsp:txXfrm>
    </dsp:sp>
    <dsp:sp modelId="{B66401E5-4616-43B4-A95D-BA38317192A3}">
      <dsp:nvSpPr>
        <dsp:cNvPr id="0" name=""/>
        <dsp:cNvSpPr/>
      </dsp:nvSpPr>
      <dsp:spPr>
        <a:xfrm>
          <a:off x="2282620" y="1265955"/>
          <a:ext cx="1317706" cy="1317706"/>
        </a:xfrm>
        <a:prstGeom prst="ellipse">
          <a:avLst/>
        </a:prstGeom>
        <a:solidFill>
          <a:srgbClr val="D7751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Bilgi ve İletişim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2475594" y="1458929"/>
        <a:ext cx="931758" cy="931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AE0A5-445C-46EE-ABE3-5C994AC99596}">
      <dsp:nvSpPr>
        <dsp:cNvPr id="0" name=""/>
        <dsp:cNvSpPr/>
      </dsp:nvSpPr>
      <dsp:spPr>
        <a:xfrm>
          <a:off x="4584179" y="3061886"/>
          <a:ext cx="2429235" cy="144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UNESCO paydaşları </a:t>
          </a:r>
          <a:endParaRPr lang="tr-T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Sivil toplum</a:t>
          </a:r>
          <a:endParaRPr lang="tr-T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Özel sektör</a:t>
          </a:r>
          <a:endParaRPr lang="tr-TR" sz="1200" b="1" kern="1200" dirty="0"/>
        </a:p>
      </dsp:txBody>
      <dsp:txXfrm>
        <a:off x="5344602" y="3453761"/>
        <a:ext cx="1637160" cy="1017362"/>
      </dsp:txXfrm>
    </dsp:sp>
    <dsp:sp modelId="{23B74BCB-A421-4C2C-A60D-3011913744B9}">
      <dsp:nvSpPr>
        <dsp:cNvPr id="0" name=""/>
        <dsp:cNvSpPr/>
      </dsp:nvSpPr>
      <dsp:spPr>
        <a:xfrm>
          <a:off x="0" y="3061886"/>
          <a:ext cx="2224370" cy="144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smtClean="0"/>
            <a:t>Bilgi üretimi ve paylaşımı</a:t>
          </a:r>
          <a:endParaRPr lang="tr-T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Araştırma ağları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Çözüm yaratma kılavuz belgeler</a:t>
          </a:r>
        </a:p>
      </dsp:txBody>
      <dsp:txXfrm>
        <a:off x="31652" y="3453761"/>
        <a:ext cx="1493755" cy="1017362"/>
      </dsp:txXfrm>
    </dsp:sp>
    <dsp:sp modelId="{51240F32-6C00-4F8F-9DAA-9B70A16B89B1}">
      <dsp:nvSpPr>
        <dsp:cNvPr id="0" name=""/>
        <dsp:cNvSpPr/>
      </dsp:nvSpPr>
      <dsp:spPr>
        <a:xfrm>
          <a:off x="4723325" y="0"/>
          <a:ext cx="2224370" cy="144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Eğitim standartları;</a:t>
          </a:r>
          <a:endParaRPr lang="tr-T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programları</a:t>
          </a:r>
          <a:endParaRPr lang="tr-T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materyalleri </a:t>
          </a:r>
          <a:endParaRPr lang="tr-T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ağları</a:t>
          </a:r>
          <a:endParaRPr lang="tr-TR" sz="1200" kern="1200" dirty="0"/>
        </a:p>
      </dsp:txBody>
      <dsp:txXfrm>
        <a:off x="5422289" y="31652"/>
        <a:ext cx="1493755" cy="1017362"/>
      </dsp:txXfrm>
    </dsp:sp>
    <dsp:sp modelId="{BD86958E-A069-40F4-9F40-0A021F4E20B7}">
      <dsp:nvSpPr>
        <dsp:cNvPr id="0" name=""/>
        <dsp:cNvSpPr/>
      </dsp:nvSpPr>
      <dsp:spPr>
        <a:xfrm>
          <a:off x="0" y="19322"/>
          <a:ext cx="2692333" cy="144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1200" b="1" kern="1200" dirty="0" smtClean="0"/>
            <a:t>Uluslararası Mevzuat</a:t>
          </a:r>
          <a:endParaRPr lang="tr-TR" sz="12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1200" b="1" kern="1200" dirty="0" smtClean="0"/>
            <a:t>Programlar</a:t>
          </a:r>
          <a:endParaRPr lang="tr-TR" sz="12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1200" b="1" kern="1200" dirty="0" smtClean="0"/>
            <a:t>Konferanslar</a:t>
          </a:r>
          <a:endParaRPr lang="tr-TR" sz="12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1200" b="1" kern="1200" dirty="0" smtClean="0"/>
            <a:t>Çok disiplinli çalışma ve bilgi paylaşımı</a:t>
          </a:r>
          <a:endParaRPr lang="tr-TR" sz="1200" b="1" kern="1200" dirty="0"/>
        </a:p>
      </dsp:txBody>
      <dsp:txXfrm>
        <a:off x="31652" y="50974"/>
        <a:ext cx="1821329" cy="1017362"/>
      </dsp:txXfrm>
    </dsp:sp>
    <dsp:sp modelId="{370298E5-EF77-4C55-B830-F4E2E196AE92}">
      <dsp:nvSpPr>
        <dsp:cNvPr id="0" name=""/>
        <dsp:cNvSpPr/>
      </dsp:nvSpPr>
      <dsp:spPr>
        <a:xfrm>
          <a:off x="1511978" y="256658"/>
          <a:ext cx="1949701" cy="1949701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Standart belirleme</a:t>
          </a:r>
          <a:endParaRPr lang="tr-TR" sz="1800" b="1" kern="1200" dirty="0"/>
        </a:p>
      </dsp:txBody>
      <dsp:txXfrm>
        <a:off x="2083032" y="827712"/>
        <a:ext cx="1378647" cy="1378647"/>
      </dsp:txXfrm>
    </dsp:sp>
    <dsp:sp modelId="{E2A66694-1134-42CD-9B04-D791E59072DF}">
      <dsp:nvSpPr>
        <dsp:cNvPr id="0" name=""/>
        <dsp:cNvSpPr/>
      </dsp:nvSpPr>
      <dsp:spPr>
        <a:xfrm rot="5400000">
          <a:off x="3551735" y="256658"/>
          <a:ext cx="1949701" cy="1949701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Kapasite geliştirme</a:t>
          </a:r>
          <a:endParaRPr lang="tr-TR" sz="1800" b="1" kern="1200" dirty="0"/>
        </a:p>
      </dsp:txBody>
      <dsp:txXfrm rot="-5400000">
        <a:off x="3551735" y="827712"/>
        <a:ext cx="1378647" cy="1378647"/>
      </dsp:txXfrm>
    </dsp:sp>
    <dsp:sp modelId="{F9B936C0-4B3F-4224-8C94-4FB4A05B0E3B}">
      <dsp:nvSpPr>
        <dsp:cNvPr id="0" name=""/>
        <dsp:cNvSpPr/>
      </dsp:nvSpPr>
      <dsp:spPr>
        <a:xfrm rot="10800000">
          <a:off x="3551735" y="2296415"/>
          <a:ext cx="1949701" cy="1949701"/>
        </a:xfrm>
        <a:prstGeom prst="pieWedge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Uluslararası işbirliği</a:t>
          </a:r>
          <a:endParaRPr lang="tr-TR" sz="1800" b="1" kern="1200" dirty="0"/>
        </a:p>
      </dsp:txBody>
      <dsp:txXfrm rot="10800000">
        <a:off x="3551735" y="2296415"/>
        <a:ext cx="1378647" cy="1378647"/>
      </dsp:txXfrm>
    </dsp:sp>
    <dsp:sp modelId="{513553BB-1908-4077-8548-D00124B3B691}">
      <dsp:nvSpPr>
        <dsp:cNvPr id="0" name=""/>
        <dsp:cNvSpPr/>
      </dsp:nvSpPr>
      <dsp:spPr>
        <a:xfrm rot="16200000">
          <a:off x="1511978" y="2305920"/>
          <a:ext cx="1949701" cy="1930691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Danışmanlık</a:t>
          </a:r>
          <a:endParaRPr lang="tr-TR" sz="1700" b="1" kern="1200" dirty="0"/>
        </a:p>
      </dsp:txBody>
      <dsp:txXfrm rot="5400000">
        <a:off x="2086969" y="2296415"/>
        <a:ext cx="1365205" cy="1378647"/>
      </dsp:txXfrm>
    </dsp:sp>
    <dsp:sp modelId="{2AB18824-F122-4023-B380-FE523CFD8196}">
      <dsp:nvSpPr>
        <dsp:cNvPr id="0" name=""/>
        <dsp:cNvSpPr/>
      </dsp:nvSpPr>
      <dsp:spPr>
        <a:xfrm>
          <a:off x="3170125" y="1846137"/>
          <a:ext cx="673164" cy="585360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B5F3A-5DD7-4593-8902-14966213B68F}">
      <dsp:nvSpPr>
        <dsp:cNvPr id="0" name=""/>
        <dsp:cNvSpPr/>
      </dsp:nvSpPr>
      <dsp:spPr>
        <a:xfrm rot="10800000">
          <a:off x="3170125" y="2071276"/>
          <a:ext cx="673164" cy="585360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A288C-741C-48F0-8DE7-750D6F1DBB1B}">
      <dsp:nvSpPr>
        <dsp:cNvPr id="0" name=""/>
        <dsp:cNvSpPr/>
      </dsp:nvSpPr>
      <dsp:spPr>
        <a:xfrm>
          <a:off x="2454136" y="1591"/>
          <a:ext cx="2160744" cy="1404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Genel Direktörlük</a:t>
          </a:r>
          <a:endParaRPr lang="tr-TR" sz="2400" kern="1200" dirty="0"/>
        </a:p>
      </dsp:txBody>
      <dsp:txXfrm>
        <a:off x="2522697" y="70152"/>
        <a:ext cx="2023622" cy="1267362"/>
      </dsp:txXfrm>
    </dsp:sp>
    <dsp:sp modelId="{58B35734-3AF1-417E-B6CB-38FA9EAED46B}">
      <dsp:nvSpPr>
        <dsp:cNvPr id="0" name=""/>
        <dsp:cNvSpPr/>
      </dsp:nvSpPr>
      <dsp:spPr>
        <a:xfrm>
          <a:off x="1660527" y="703833"/>
          <a:ext cx="3747963" cy="3747963"/>
        </a:xfrm>
        <a:custGeom>
          <a:avLst/>
          <a:gdLst/>
          <a:ahLst/>
          <a:cxnLst/>
          <a:rect l="0" t="0" r="0" b="0"/>
          <a:pathLst>
            <a:path>
              <a:moveTo>
                <a:pt x="2970066" y="353980"/>
              </a:moveTo>
              <a:arcTo wR="1873981" hR="1873981" stAng="18347741" swAng="36486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8465F-E707-4AA9-A0D2-0305922CCBEE}">
      <dsp:nvSpPr>
        <dsp:cNvPr id="0" name=""/>
        <dsp:cNvSpPr/>
      </dsp:nvSpPr>
      <dsp:spPr>
        <a:xfrm>
          <a:off x="4077052" y="2812564"/>
          <a:ext cx="2160744" cy="1404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Millî Komisyonlar</a:t>
          </a:r>
        </a:p>
      </dsp:txBody>
      <dsp:txXfrm>
        <a:off x="4145613" y="2881125"/>
        <a:ext cx="2023622" cy="1267362"/>
      </dsp:txXfrm>
    </dsp:sp>
    <dsp:sp modelId="{70C0CA98-311E-47C1-82E8-49A410AB057B}">
      <dsp:nvSpPr>
        <dsp:cNvPr id="0" name=""/>
        <dsp:cNvSpPr/>
      </dsp:nvSpPr>
      <dsp:spPr>
        <a:xfrm>
          <a:off x="1660527" y="703833"/>
          <a:ext cx="3747963" cy="3747963"/>
        </a:xfrm>
        <a:custGeom>
          <a:avLst/>
          <a:gdLst/>
          <a:ahLst/>
          <a:cxnLst/>
          <a:rect l="0" t="0" r="0" b="0"/>
          <a:pathLst>
            <a:path>
              <a:moveTo>
                <a:pt x="2766193" y="3521939"/>
              </a:moveTo>
              <a:arcTo wR="1873981" hR="1873981" stAng="3694120" swAng="34117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2154E-3417-D24E-AED3-ADA73791387E}">
      <dsp:nvSpPr>
        <dsp:cNvPr id="0" name=""/>
        <dsp:cNvSpPr/>
      </dsp:nvSpPr>
      <dsp:spPr>
        <a:xfrm>
          <a:off x="831221" y="2812564"/>
          <a:ext cx="2160744" cy="1404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Daimi Temsilcilikler</a:t>
          </a:r>
        </a:p>
      </dsp:txBody>
      <dsp:txXfrm>
        <a:off x="899782" y="2881125"/>
        <a:ext cx="2023622" cy="1267362"/>
      </dsp:txXfrm>
    </dsp:sp>
    <dsp:sp modelId="{E3AE96F0-C566-ED45-940F-97EFA7D06A54}">
      <dsp:nvSpPr>
        <dsp:cNvPr id="0" name=""/>
        <dsp:cNvSpPr/>
      </dsp:nvSpPr>
      <dsp:spPr>
        <a:xfrm>
          <a:off x="1660527" y="703833"/>
          <a:ext cx="3747963" cy="3747963"/>
        </a:xfrm>
        <a:custGeom>
          <a:avLst/>
          <a:gdLst/>
          <a:ahLst/>
          <a:cxnLst/>
          <a:rect l="0" t="0" r="0" b="0"/>
          <a:pathLst>
            <a:path>
              <a:moveTo>
                <a:pt x="12442" y="2089569"/>
              </a:moveTo>
              <a:arcTo wR="1873981" hR="1873981" stAng="10403635" swAng="36486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E8DB-2B51-45C2-9DF2-89BDDC0266DA}">
      <dsp:nvSpPr>
        <dsp:cNvPr id="0" name=""/>
        <dsp:cNvSpPr/>
      </dsp:nvSpPr>
      <dsp:spPr>
        <a:xfrm>
          <a:off x="3754848" y="1567658"/>
          <a:ext cx="1634303" cy="163430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2">
                  <a:lumMod val="50000"/>
                </a:schemeClr>
              </a:solidFill>
            </a:rPr>
            <a:t>Genel Kurul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2">
                  <a:lumMod val="50000"/>
                </a:schemeClr>
              </a:solidFill>
            </a:rPr>
            <a:t>(76)</a:t>
          </a:r>
          <a:endParaRPr lang="tr-TR" sz="2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94186" y="1806996"/>
        <a:ext cx="1155627" cy="1155627"/>
      </dsp:txXfrm>
    </dsp:sp>
    <dsp:sp modelId="{F7A4D0D4-225C-45C3-9F16-732097B38517}">
      <dsp:nvSpPr>
        <dsp:cNvPr id="0" name=""/>
        <dsp:cNvSpPr/>
      </dsp:nvSpPr>
      <dsp:spPr>
        <a:xfrm rot="16200000">
          <a:off x="4455255" y="1128944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490278" y="1253987"/>
        <a:ext cx="163442" cy="270060"/>
      </dsp:txXfrm>
    </dsp:sp>
    <dsp:sp modelId="{B9D2D346-A9D1-452B-9639-E15C6973326E}">
      <dsp:nvSpPr>
        <dsp:cNvPr id="0" name=""/>
        <dsp:cNvSpPr/>
      </dsp:nvSpPr>
      <dsp:spPr>
        <a:xfrm>
          <a:off x="4043797" y="70709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Millî Eğitim Bakanlığı (9)</a:t>
          </a:r>
          <a:endParaRPr lang="tr-TR" sz="1200" b="1" kern="1200" dirty="0"/>
        </a:p>
      </dsp:txBody>
      <dsp:txXfrm>
        <a:off x="4198504" y="225416"/>
        <a:ext cx="746991" cy="746991"/>
      </dsp:txXfrm>
    </dsp:sp>
    <dsp:sp modelId="{2D987117-F12E-423F-8F00-63C6C3B8F6FB}">
      <dsp:nvSpPr>
        <dsp:cNvPr id="0" name=""/>
        <dsp:cNvSpPr/>
      </dsp:nvSpPr>
      <dsp:spPr>
        <a:xfrm rot="19285714">
          <a:off x="5261179" y="1517056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5268820" y="1628912"/>
        <a:ext cx="163442" cy="270060"/>
      </dsp:txXfrm>
    </dsp:sp>
    <dsp:sp modelId="{0AF7FEA6-A3B5-4619-A2DA-25E85E77F3B4}">
      <dsp:nvSpPr>
        <dsp:cNvPr id="0" name=""/>
        <dsp:cNvSpPr/>
      </dsp:nvSpPr>
      <dsp:spPr>
        <a:xfrm>
          <a:off x="5440068" y="743117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Dışişleri Bakanlığı (4)</a:t>
          </a:r>
          <a:endParaRPr lang="tr-TR" sz="1200" b="1" kern="1200" dirty="0"/>
        </a:p>
      </dsp:txBody>
      <dsp:txXfrm>
        <a:off x="5594775" y="897824"/>
        <a:ext cx="746991" cy="746991"/>
      </dsp:txXfrm>
    </dsp:sp>
    <dsp:sp modelId="{FA3F31F6-F541-4C98-A65D-5440EB28AC28}">
      <dsp:nvSpPr>
        <dsp:cNvPr id="0" name=""/>
        <dsp:cNvSpPr/>
      </dsp:nvSpPr>
      <dsp:spPr>
        <a:xfrm rot="771429">
          <a:off x="5460226" y="2389137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5461104" y="2471364"/>
        <a:ext cx="163442" cy="270060"/>
      </dsp:txXfrm>
    </dsp:sp>
    <dsp:sp modelId="{AA10D5E0-F189-4089-B033-0078542EBA24}">
      <dsp:nvSpPr>
        <dsp:cNvPr id="0" name=""/>
        <dsp:cNvSpPr/>
      </dsp:nvSpPr>
      <dsp:spPr>
        <a:xfrm>
          <a:off x="5784919" y="2254006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Kültür ve Turizm Bakanlığı (6)</a:t>
          </a:r>
          <a:endParaRPr lang="tr-TR" sz="1200" b="1" kern="1200" dirty="0"/>
        </a:p>
      </dsp:txBody>
      <dsp:txXfrm>
        <a:off x="5939626" y="2408713"/>
        <a:ext cx="746991" cy="746991"/>
      </dsp:txXfrm>
    </dsp:sp>
    <dsp:sp modelId="{D2C81FD3-8DB4-4B63-856C-E47F5970EB53}">
      <dsp:nvSpPr>
        <dsp:cNvPr id="0" name=""/>
        <dsp:cNvSpPr/>
      </dsp:nvSpPr>
      <dsp:spPr>
        <a:xfrm rot="3857143">
          <a:off x="4902509" y="3088491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922336" y="3146956"/>
        <a:ext cx="163442" cy="270060"/>
      </dsp:txXfrm>
    </dsp:sp>
    <dsp:sp modelId="{14BB1B7A-E6E3-4E35-9106-752C99C3EE9C}">
      <dsp:nvSpPr>
        <dsp:cNvPr id="0" name=""/>
        <dsp:cNvSpPr/>
      </dsp:nvSpPr>
      <dsp:spPr>
        <a:xfrm>
          <a:off x="4818669" y="3465645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Diğer Kamu Kuruluşları (12)</a:t>
          </a:r>
        </a:p>
      </dsp:txBody>
      <dsp:txXfrm>
        <a:off x="4973376" y="3620352"/>
        <a:ext cx="746991" cy="746991"/>
      </dsp:txXfrm>
    </dsp:sp>
    <dsp:sp modelId="{BF339750-98CC-4A58-B5E3-6C87F422480A}">
      <dsp:nvSpPr>
        <dsp:cNvPr id="0" name=""/>
        <dsp:cNvSpPr/>
      </dsp:nvSpPr>
      <dsp:spPr>
        <a:xfrm rot="6942857">
          <a:off x="4008001" y="3088491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4058220" y="3146956"/>
        <a:ext cx="163442" cy="270060"/>
      </dsp:txXfrm>
    </dsp:sp>
    <dsp:sp modelId="{F91BD8E9-05BC-46B6-A025-C79A47897A67}">
      <dsp:nvSpPr>
        <dsp:cNvPr id="0" name=""/>
        <dsp:cNvSpPr/>
      </dsp:nvSpPr>
      <dsp:spPr>
        <a:xfrm>
          <a:off x="3268925" y="3465645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Yüksek Öğrenim Kurumları (25)</a:t>
          </a:r>
        </a:p>
      </dsp:txBody>
      <dsp:txXfrm>
        <a:off x="3423632" y="3620352"/>
        <a:ext cx="746991" cy="746991"/>
      </dsp:txXfrm>
    </dsp:sp>
    <dsp:sp modelId="{384A603A-0CA7-45F9-AAA4-25AE55E849EB}">
      <dsp:nvSpPr>
        <dsp:cNvPr id="0" name=""/>
        <dsp:cNvSpPr/>
      </dsp:nvSpPr>
      <dsp:spPr>
        <a:xfrm rot="10028571">
          <a:off x="3450285" y="2389137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519453" y="2471364"/>
        <a:ext cx="163442" cy="270060"/>
      </dsp:txXfrm>
    </dsp:sp>
    <dsp:sp modelId="{7461BC93-3B24-4EC6-84E3-48AA10B4FF55}">
      <dsp:nvSpPr>
        <dsp:cNvPr id="0" name=""/>
        <dsp:cNvSpPr/>
      </dsp:nvSpPr>
      <dsp:spPr>
        <a:xfrm>
          <a:off x="2302675" y="2254006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Özel Kuruluşlar (10)</a:t>
          </a:r>
        </a:p>
      </dsp:txBody>
      <dsp:txXfrm>
        <a:off x="2457382" y="2408713"/>
        <a:ext cx="746991" cy="746991"/>
      </dsp:txXfrm>
    </dsp:sp>
    <dsp:sp modelId="{84123C9A-45F0-4996-934E-F2FEF4DCBB4D}">
      <dsp:nvSpPr>
        <dsp:cNvPr id="0" name=""/>
        <dsp:cNvSpPr/>
      </dsp:nvSpPr>
      <dsp:spPr>
        <a:xfrm rot="13114286">
          <a:off x="3649332" y="1517056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711737" y="1628912"/>
        <a:ext cx="163442" cy="270060"/>
      </dsp:txXfrm>
    </dsp:sp>
    <dsp:sp modelId="{B358CF6C-1472-49EE-AA25-E6ABB2A8D9F0}">
      <dsp:nvSpPr>
        <dsp:cNvPr id="0" name=""/>
        <dsp:cNvSpPr/>
      </dsp:nvSpPr>
      <dsp:spPr>
        <a:xfrm>
          <a:off x="2647526" y="743117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Tanınmış Kişiler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(10)</a:t>
          </a:r>
        </a:p>
      </dsp:txBody>
      <dsp:txXfrm>
        <a:off x="2802233" y="897824"/>
        <a:ext cx="746991" cy="746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E8DB-2B51-45C2-9DF2-89BDDC0266DA}">
      <dsp:nvSpPr>
        <dsp:cNvPr id="0" name=""/>
        <dsp:cNvSpPr/>
      </dsp:nvSpPr>
      <dsp:spPr>
        <a:xfrm>
          <a:off x="3754848" y="1567658"/>
          <a:ext cx="1634303" cy="1634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Genel Kurul</a:t>
          </a:r>
          <a:endParaRPr lang="tr-TR" sz="2800" b="1" kern="1200" dirty="0"/>
        </a:p>
      </dsp:txBody>
      <dsp:txXfrm>
        <a:off x="3994186" y="1806996"/>
        <a:ext cx="1155627" cy="1155627"/>
      </dsp:txXfrm>
    </dsp:sp>
    <dsp:sp modelId="{F7A4D0D4-225C-45C3-9F16-732097B38517}">
      <dsp:nvSpPr>
        <dsp:cNvPr id="0" name=""/>
        <dsp:cNvSpPr/>
      </dsp:nvSpPr>
      <dsp:spPr>
        <a:xfrm rot="16200000">
          <a:off x="4455255" y="1128944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490278" y="1253987"/>
        <a:ext cx="163442" cy="270060"/>
      </dsp:txXfrm>
    </dsp:sp>
    <dsp:sp modelId="{B9D2D346-A9D1-452B-9639-E15C6973326E}">
      <dsp:nvSpPr>
        <dsp:cNvPr id="0" name=""/>
        <dsp:cNvSpPr/>
      </dsp:nvSpPr>
      <dsp:spPr>
        <a:xfrm>
          <a:off x="4043797" y="70709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Millî Eğitim Bakanlığı (2)</a:t>
          </a:r>
          <a:endParaRPr lang="tr-TR" sz="1200" b="1" kern="1200" dirty="0"/>
        </a:p>
      </dsp:txBody>
      <dsp:txXfrm>
        <a:off x="4198504" y="225416"/>
        <a:ext cx="746991" cy="746991"/>
      </dsp:txXfrm>
    </dsp:sp>
    <dsp:sp modelId="{2D987117-F12E-423F-8F00-63C6C3B8F6FB}">
      <dsp:nvSpPr>
        <dsp:cNvPr id="0" name=""/>
        <dsp:cNvSpPr/>
      </dsp:nvSpPr>
      <dsp:spPr>
        <a:xfrm rot="19285714">
          <a:off x="5261179" y="1517056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5268820" y="1628912"/>
        <a:ext cx="163442" cy="270060"/>
      </dsp:txXfrm>
    </dsp:sp>
    <dsp:sp modelId="{0AF7FEA6-A3B5-4619-A2DA-25E85E77F3B4}">
      <dsp:nvSpPr>
        <dsp:cNvPr id="0" name=""/>
        <dsp:cNvSpPr/>
      </dsp:nvSpPr>
      <dsp:spPr>
        <a:xfrm>
          <a:off x="5440068" y="743117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Dışişleri Bakanlığı (1)</a:t>
          </a:r>
          <a:endParaRPr lang="tr-TR" sz="1200" b="1" kern="1200" dirty="0"/>
        </a:p>
      </dsp:txBody>
      <dsp:txXfrm>
        <a:off x="5594775" y="897824"/>
        <a:ext cx="746991" cy="746991"/>
      </dsp:txXfrm>
    </dsp:sp>
    <dsp:sp modelId="{FA3F31F6-F541-4C98-A65D-5440EB28AC28}">
      <dsp:nvSpPr>
        <dsp:cNvPr id="0" name=""/>
        <dsp:cNvSpPr/>
      </dsp:nvSpPr>
      <dsp:spPr>
        <a:xfrm rot="771429">
          <a:off x="5460226" y="2389137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5461104" y="2471364"/>
        <a:ext cx="163442" cy="270060"/>
      </dsp:txXfrm>
    </dsp:sp>
    <dsp:sp modelId="{AA10D5E0-F189-4089-B033-0078542EBA24}">
      <dsp:nvSpPr>
        <dsp:cNvPr id="0" name=""/>
        <dsp:cNvSpPr/>
      </dsp:nvSpPr>
      <dsp:spPr>
        <a:xfrm>
          <a:off x="5784919" y="2254006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Kültür ve Turizm Bakanlığı (1)</a:t>
          </a:r>
          <a:endParaRPr lang="tr-TR" sz="1200" b="1" kern="1200" dirty="0"/>
        </a:p>
      </dsp:txBody>
      <dsp:txXfrm>
        <a:off x="5939626" y="2408713"/>
        <a:ext cx="746991" cy="746991"/>
      </dsp:txXfrm>
    </dsp:sp>
    <dsp:sp modelId="{D2C81FD3-8DB4-4B63-856C-E47F5970EB53}">
      <dsp:nvSpPr>
        <dsp:cNvPr id="0" name=""/>
        <dsp:cNvSpPr/>
      </dsp:nvSpPr>
      <dsp:spPr>
        <a:xfrm rot="3857143">
          <a:off x="4902509" y="3088491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922336" y="3146956"/>
        <a:ext cx="163442" cy="270060"/>
      </dsp:txXfrm>
    </dsp:sp>
    <dsp:sp modelId="{14BB1B7A-E6E3-4E35-9106-752C99C3EE9C}">
      <dsp:nvSpPr>
        <dsp:cNvPr id="0" name=""/>
        <dsp:cNvSpPr/>
      </dsp:nvSpPr>
      <dsp:spPr>
        <a:xfrm>
          <a:off x="4818669" y="3465645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Diğer Kamu Kuruluşları (2)</a:t>
          </a:r>
        </a:p>
      </dsp:txBody>
      <dsp:txXfrm>
        <a:off x="4973376" y="3620352"/>
        <a:ext cx="746991" cy="746991"/>
      </dsp:txXfrm>
    </dsp:sp>
    <dsp:sp modelId="{BF339750-98CC-4A58-B5E3-6C87F422480A}">
      <dsp:nvSpPr>
        <dsp:cNvPr id="0" name=""/>
        <dsp:cNvSpPr/>
      </dsp:nvSpPr>
      <dsp:spPr>
        <a:xfrm rot="6942857">
          <a:off x="4008001" y="3088491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4058220" y="3146956"/>
        <a:ext cx="163442" cy="270060"/>
      </dsp:txXfrm>
    </dsp:sp>
    <dsp:sp modelId="{F91BD8E9-05BC-46B6-A025-C79A47897A67}">
      <dsp:nvSpPr>
        <dsp:cNvPr id="0" name=""/>
        <dsp:cNvSpPr/>
      </dsp:nvSpPr>
      <dsp:spPr>
        <a:xfrm>
          <a:off x="3268925" y="3465645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Yüksek Öğrenim Kurumları (3)</a:t>
          </a:r>
        </a:p>
      </dsp:txBody>
      <dsp:txXfrm>
        <a:off x="3423632" y="3620352"/>
        <a:ext cx="746991" cy="746991"/>
      </dsp:txXfrm>
    </dsp:sp>
    <dsp:sp modelId="{384A603A-0CA7-45F9-AAA4-25AE55E849EB}">
      <dsp:nvSpPr>
        <dsp:cNvPr id="0" name=""/>
        <dsp:cNvSpPr/>
      </dsp:nvSpPr>
      <dsp:spPr>
        <a:xfrm rot="10028571">
          <a:off x="3450285" y="2389137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519453" y="2471364"/>
        <a:ext cx="163442" cy="270060"/>
      </dsp:txXfrm>
    </dsp:sp>
    <dsp:sp modelId="{7461BC93-3B24-4EC6-84E3-48AA10B4FF55}">
      <dsp:nvSpPr>
        <dsp:cNvPr id="0" name=""/>
        <dsp:cNvSpPr/>
      </dsp:nvSpPr>
      <dsp:spPr>
        <a:xfrm>
          <a:off x="2302675" y="2254006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Özel Kuruluşlar (3)</a:t>
          </a:r>
        </a:p>
      </dsp:txBody>
      <dsp:txXfrm>
        <a:off x="2457382" y="2408713"/>
        <a:ext cx="746991" cy="746991"/>
      </dsp:txXfrm>
    </dsp:sp>
    <dsp:sp modelId="{84123C9A-45F0-4996-934E-F2FEF4DCBB4D}">
      <dsp:nvSpPr>
        <dsp:cNvPr id="0" name=""/>
        <dsp:cNvSpPr/>
      </dsp:nvSpPr>
      <dsp:spPr>
        <a:xfrm rot="13114286">
          <a:off x="3649332" y="1517056"/>
          <a:ext cx="233488" cy="4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711737" y="1628912"/>
        <a:ext cx="163442" cy="270060"/>
      </dsp:txXfrm>
    </dsp:sp>
    <dsp:sp modelId="{B358CF6C-1472-49EE-AA25-E6ABB2A8D9F0}">
      <dsp:nvSpPr>
        <dsp:cNvPr id="0" name=""/>
        <dsp:cNvSpPr/>
      </dsp:nvSpPr>
      <dsp:spPr>
        <a:xfrm>
          <a:off x="2647526" y="743117"/>
          <a:ext cx="1056405" cy="105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Tanınmış Kişiler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(3)</a:t>
          </a:r>
        </a:p>
      </dsp:txBody>
      <dsp:txXfrm>
        <a:off x="2802233" y="897824"/>
        <a:ext cx="746991" cy="746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D9AD8-8B3B-4343-B0C5-DD15208A8D4D}">
      <dsp:nvSpPr>
        <dsp:cNvPr id="0" name=""/>
        <dsp:cNvSpPr/>
      </dsp:nvSpPr>
      <dsp:spPr>
        <a:xfrm>
          <a:off x="3175310" y="1205038"/>
          <a:ext cx="2793379" cy="2793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4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0" kern="1200" dirty="0" smtClean="0"/>
            <a:t>UTMK</a:t>
          </a:r>
          <a:endParaRPr lang="tr-TR" sz="7200" b="0" kern="1200" dirty="0"/>
        </a:p>
      </dsp:txBody>
      <dsp:txXfrm>
        <a:off x="3584391" y="1614119"/>
        <a:ext cx="1975217" cy="1975217"/>
      </dsp:txXfrm>
    </dsp:sp>
    <dsp:sp modelId="{5280F303-2E82-430B-978D-9F09B9E14302}">
      <dsp:nvSpPr>
        <dsp:cNvPr id="0" name=""/>
        <dsp:cNvSpPr/>
      </dsp:nvSpPr>
      <dsp:spPr>
        <a:xfrm>
          <a:off x="3573136" y="0"/>
          <a:ext cx="1997727" cy="14434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Devlete </a:t>
          </a:r>
          <a:r>
            <a:rPr lang="tr-TR" sz="1400" b="0" kern="1200" dirty="0" smtClean="0"/>
            <a:t>Danışmanlık Etmek</a:t>
          </a:r>
          <a:endParaRPr lang="tr-TR" sz="1400" b="0" kern="1200" dirty="0"/>
        </a:p>
      </dsp:txBody>
      <dsp:txXfrm>
        <a:off x="3865696" y="211392"/>
        <a:ext cx="1412607" cy="1020694"/>
      </dsp:txXfrm>
    </dsp:sp>
    <dsp:sp modelId="{AB07FF66-EAE1-4676-A3DA-1742A255083F}">
      <dsp:nvSpPr>
        <dsp:cNvPr id="0" name=""/>
        <dsp:cNvSpPr/>
      </dsp:nvSpPr>
      <dsp:spPr>
        <a:xfrm>
          <a:off x="5582169" y="1293271"/>
          <a:ext cx="1988732" cy="14434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Kamuoyunu Bilgilendirmek</a:t>
          </a:r>
          <a:endParaRPr lang="tr-TR" sz="1400" b="0" kern="1200" dirty="0"/>
        </a:p>
      </dsp:txBody>
      <dsp:txXfrm>
        <a:off x="5873412" y="1504663"/>
        <a:ext cx="1406246" cy="1020694"/>
      </dsp:txXfrm>
    </dsp:sp>
    <dsp:sp modelId="{EE34D156-DC77-41E0-BC49-A62065D04619}">
      <dsp:nvSpPr>
        <dsp:cNvPr id="0" name=""/>
        <dsp:cNvSpPr/>
      </dsp:nvSpPr>
      <dsp:spPr>
        <a:xfrm>
          <a:off x="5061398" y="3248527"/>
          <a:ext cx="1988732" cy="14434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UNESCO Faaliyetlerini İzlemek</a:t>
          </a:r>
          <a:endParaRPr lang="tr-TR" sz="1400" b="0" kern="1200" dirty="0"/>
        </a:p>
      </dsp:txBody>
      <dsp:txXfrm>
        <a:off x="5352641" y="3459919"/>
        <a:ext cx="1406246" cy="1020694"/>
      </dsp:txXfrm>
    </dsp:sp>
    <dsp:sp modelId="{0CECF18A-3824-4310-94D8-C6527AEEF737}">
      <dsp:nvSpPr>
        <dsp:cNvPr id="0" name=""/>
        <dsp:cNvSpPr/>
      </dsp:nvSpPr>
      <dsp:spPr>
        <a:xfrm>
          <a:off x="2186246" y="3239297"/>
          <a:ext cx="1988732" cy="14434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Uluslararası Faaliyetlere Katılım</a:t>
          </a:r>
          <a:endParaRPr lang="tr-TR" sz="1400" b="0" kern="1200" dirty="0"/>
        </a:p>
      </dsp:txBody>
      <dsp:txXfrm>
        <a:off x="2477489" y="3450689"/>
        <a:ext cx="1406246" cy="1020694"/>
      </dsp:txXfrm>
    </dsp:sp>
    <dsp:sp modelId="{4B892231-1AC4-44E4-80E1-93788CF234ED}">
      <dsp:nvSpPr>
        <dsp:cNvPr id="0" name=""/>
        <dsp:cNvSpPr/>
      </dsp:nvSpPr>
      <dsp:spPr>
        <a:xfrm>
          <a:off x="1535336" y="1318437"/>
          <a:ext cx="1988732" cy="14434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İşbirliği</a:t>
          </a:r>
          <a:endParaRPr lang="tr-TR" sz="1400" b="0" kern="1200" dirty="0"/>
        </a:p>
      </dsp:txBody>
      <dsp:txXfrm>
        <a:off x="1826579" y="1529829"/>
        <a:ext cx="1406246" cy="1020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2B9B6-A7B8-4359-B22C-F01E0F118D73}">
      <dsp:nvSpPr>
        <dsp:cNvPr id="0" name=""/>
        <dsp:cNvSpPr/>
      </dsp:nvSpPr>
      <dsp:spPr>
        <a:xfrm>
          <a:off x="0" y="0"/>
          <a:ext cx="9127663" cy="137963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0" kern="1200" dirty="0" smtClean="0"/>
            <a:t>İhtisas Komiteleri ve İzleme Grupları</a:t>
          </a:r>
          <a:endParaRPr lang="tr-TR" sz="4400" b="0" kern="1200" dirty="0"/>
        </a:p>
      </dsp:txBody>
      <dsp:txXfrm>
        <a:off x="40408" y="40408"/>
        <a:ext cx="9046847" cy="1298815"/>
      </dsp:txXfrm>
    </dsp:sp>
    <dsp:sp modelId="{D1C504EF-3CA6-4143-8336-9FDEC637F5DC}">
      <dsp:nvSpPr>
        <dsp:cNvPr id="0" name=""/>
        <dsp:cNvSpPr/>
      </dsp:nvSpPr>
      <dsp:spPr>
        <a:xfrm>
          <a:off x="8168" y="1538484"/>
          <a:ext cx="579313" cy="1379631"/>
        </a:xfrm>
        <a:prstGeom prst="roundRect">
          <a:avLst>
            <a:gd name="adj" fmla="val 10000"/>
          </a:avLst>
        </a:prstGeom>
        <a:solidFill>
          <a:srgbClr val="1FC5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Eğitim</a:t>
          </a:r>
          <a:endParaRPr lang="tr-TR" sz="1300" b="1" kern="1200" dirty="0"/>
        </a:p>
      </dsp:txBody>
      <dsp:txXfrm>
        <a:off x="25135" y="1555451"/>
        <a:ext cx="545379" cy="1345697"/>
      </dsp:txXfrm>
    </dsp:sp>
    <dsp:sp modelId="{7627CBC4-8A66-48DA-9446-9A31D3B4CC31}">
      <dsp:nvSpPr>
        <dsp:cNvPr id="0" name=""/>
        <dsp:cNvSpPr/>
      </dsp:nvSpPr>
      <dsp:spPr>
        <a:xfrm>
          <a:off x="8168" y="3076635"/>
          <a:ext cx="579313" cy="1379631"/>
        </a:xfrm>
        <a:prstGeom prst="roundRect">
          <a:avLst>
            <a:gd name="adj" fmla="val 10000"/>
          </a:avLst>
        </a:prstGeom>
        <a:solidFill>
          <a:srgbClr val="1FC5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Eğitim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135" y="3093602"/>
        <a:ext cx="545379" cy="1345697"/>
      </dsp:txXfrm>
    </dsp:sp>
    <dsp:sp modelId="{8FC47618-4880-4701-AA63-92324D160B27}">
      <dsp:nvSpPr>
        <dsp:cNvPr id="0" name=""/>
        <dsp:cNvSpPr/>
      </dsp:nvSpPr>
      <dsp:spPr>
        <a:xfrm>
          <a:off x="636144" y="1538484"/>
          <a:ext cx="1182958" cy="1379631"/>
        </a:xfrm>
        <a:prstGeom prst="roundRect">
          <a:avLst>
            <a:gd name="adj" fmla="val 10000"/>
          </a:avLst>
        </a:prstGeom>
        <a:solidFill>
          <a:srgbClr val="2387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Doğa Bilimleri</a:t>
          </a:r>
          <a:endParaRPr lang="tr-TR" sz="1300" b="1" kern="1200" dirty="0"/>
        </a:p>
      </dsp:txBody>
      <dsp:txXfrm>
        <a:off x="670792" y="1573132"/>
        <a:ext cx="1113662" cy="1310335"/>
      </dsp:txXfrm>
    </dsp:sp>
    <dsp:sp modelId="{DE306ABB-1685-43A3-BEA3-F725532D7B69}">
      <dsp:nvSpPr>
        <dsp:cNvPr id="0" name=""/>
        <dsp:cNvSpPr/>
      </dsp:nvSpPr>
      <dsp:spPr>
        <a:xfrm>
          <a:off x="636144" y="3076635"/>
          <a:ext cx="579313" cy="1379631"/>
        </a:xfrm>
        <a:prstGeom prst="roundRect">
          <a:avLst>
            <a:gd name="adj" fmla="val 10000"/>
          </a:avLst>
        </a:prstGeom>
        <a:solidFill>
          <a:srgbClr val="2387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Doğa Bilimleri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3111" y="3093602"/>
        <a:ext cx="545379" cy="1345697"/>
      </dsp:txXfrm>
    </dsp:sp>
    <dsp:sp modelId="{55F95743-C6F5-4F9D-8EEA-7E1700B75F3F}">
      <dsp:nvSpPr>
        <dsp:cNvPr id="0" name=""/>
        <dsp:cNvSpPr/>
      </dsp:nvSpPr>
      <dsp:spPr>
        <a:xfrm>
          <a:off x="1239788" y="3076635"/>
          <a:ext cx="579313" cy="1379631"/>
        </a:xfrm>
        <a:prstGeom prst="roundRect">
          <a:avLst>
            <a:gd name="adj" fmla="val 10000"/>
          </a:avLst>
        </a:prstGeom>
        <a:solidFill>
          <a:srgbClr val="2387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MAB İzleme Grubu 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256755" y="3093602"/>
        <a:ext cx="545379" cy="1345697"/>
      </dsp:txXfrm>
    </dsp:sp>
    <dsp:sp modelId="{7BF725B4-789B-41D6-9F72-F6993CE8BE51}">
      <dsp:nvSpPr>
        <dsp:cNvPr id="0" name=""/>
        <dsp:cNvSpPr/>
      </dsp:nvSpPr>
      <dsp:spPr>
        <a:xfrm>
          <a:off x="1867764" y="1538484"/>
          <a:ext cx="2390247" cy="137963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Sosyal ve Beşeri Bilimler</a:t>
          </a:r>
          <a:endParaRPr lang="tr-TR" sz="1300" b="1" kern="1200" dirty="0"/>
        </a:p>
      </dsp:txBody>
      <dsp:txXfrm>
        <a:off x="1908172" y="1578892"/>
        <a:ext cx="2309431" cy="1298815"/>
      </dsp:txXfrm>
    </dsp:sp>
    <dsp:sp modelId="{42141A0C-5AAA-4D7E-B779-A9879DDC1129}">
      <dsp:nvSpPr>
        <dsp:cNvPr id="0" name=""/>
        <dsp:cNvSpPr/>
      </dsp:nvSpPr>
      <dsp:spPr>
        <a:xfrm>
          <a:off x="1867764" y="3076635"/>
          <a:ext cx="579313" cy="137963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Beden</a:t>
          </a:r>
          <a:r>
            <a:rPr lang="tr-TR" sz="1000" b="1" kern="1200" baseline="0" dirty="0" smtClean="0">
              <a:solidFill>
                <a:schemeClr val="tx2">
                  <a:lumMod val="50000"/>
                </a:schemeClr>
              </a:solidFill>
            </a:rPr>
            <a:t> Eğitimi ve Spor İzleme Grubu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84731" y="3093602"/>
        <a:ext cx="545379" cy="1345697"/>
      </dsp:txXfrm>
    </dsp:sp>
    <dsp:sp modelId="{D8EA1634-6269-42C3-AB2D-D4ACC97167DC}">
      <dsp:nvSpPr>
        <dsp:cNvPr id="0" name=""/>
        <dsp:cNvSpPr/>
      </dsp:nvSpPr>
      <dsp:spPr>
        <a:xfrm>
          <a:off x="2471409" y="3076635"/>
          <a:ext cx="579313" cy="137963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>
              <a:solidFill>
                <a:schemeClr val="tx2">
                  <a:lumMod val="50000"/>
                </a:schemeClr>
              </a:solidFill>
            </a:rPr>
            <a:t>Biyoetik</a:t>
          </a: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88376" y="3093602"/>
        <a:ext cx="545379" cy="1345697"/>
      </dsp:txXfrm>
    </dsp:sp>
    <dsp:sp modelId="{138FDA7F-E163-47DD-BA64-E3A223F8D905}">
      <dsp:nvSpPr>
        <dsp:cNvPr id="0" name=""/>
        <dsp:cNvSpPr/>
      </dsp:nvSpPr>
      <dsp:spPr>
        <a:xfrm>
          <a:off x="3075053" y="3076635"/>
          <a:ext cx="579313" cy="137963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MOST ve Kültürlerarası Diyalog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92020" y="3093602"/>
        <a:ext cx="545379" cy="1345697"/>
      </dsp:txXfrm>
    </dsp:sp>
    <dsp:sp modelId="{E25063E5-4784-4B71-9F5D-9C67C4266EF0}">
      <dsp:nvSpPr>
        <dsp:cNvPr id="0" name=""/>
        <dsp:cNvSpPr/>
      </dsp:nvSpPr>
      <dsp:spPr>
        <a:xfrm>
          <a:off x="3678698" y="3076635"/>
          <a:ext cx="579313" cy="137963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b="1" kern="1200" dirty="0" smtClean="0">
              <a:solidFill>
                <a:schemeClr val="tx2">
                  <a:lumMod val="50000"/>
                </a:schemeClr>
              </a:solidFill>
            </a:rPr>
            <a:t>Toplumsal</a:t>
          </a: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 Cinsiyet Eşitliği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95665" y="3093602"/>
        <a:ext cx="545379" cy="1345697"/>
      </dsp:txXfrm>
    </dsp:sp>
    <dsp:sp modelId="{D7B3348A-947E-47DF-BDD4-E8A8AF3A78F8}">
      <dsp:nvSpPr>
        <dsp:cNvPr id="0" name=""/>
        <dsp:cNvSpPr/>
      </dsp:nvSpPr>
      <dsp:spPr>
        <a:xfrm>
          <a:off x="4306674" y="1538484"/>
          <a:ext cx="2993892" cy="1379631"/>
        </a:xfrm>
        <a:prstGeom prst="roundRect">
          <a:avLst>
            <a:gd name="adj" fmla="val 10000"/>
          </a:avLst>
        </a:prstGeom>
        <a:solidFill>
          <a:srgbClr val="E3B9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Kültür</a:t>
          </a:r>
          <a:endParaRPr lang="tr-TR" sz="1300" b="1" kern="1200" dirty="0"/>
        </a:p>
      </dsp:txBody>
      <dsp:txXfrm>
        <a:off x="4347082" y="1578892"/>
        <a:ext cx="2913076" cy="1298815"/>
      </dsp:txXfrm>
    </dsp:sp>
    <dsp:sp modelId="{F533A21B-AE7D-41D4-85C0-B5D4B88DBA30}">
      <dsp:nvSpPr>
        <dsp:cNvPr id="0" name=""/>
        <dsp:cNvSpPr/>
      </dsp:nvSpPr>
      <dsp:spPr>
        <a:xfrm>
          <a:off x="4306674" y="3076635"/>
          <a:ext cx="579313" cy="1379631"/>
        </a:xfrm>
        <a:prstGeom prst="roundRect">
          <a:avLst>
            <a:gd name="adj" fmla="val 10000"/>
          </a:avLst>
        </a:prstGeom>
        <a:solidFill>
          <a:srgbClr val="E3B9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KİFAÇ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23641" y="3093602"/>
        <a:ext cx="545379" cy="1345697"/>
      </dsp:txXfrm>
    </dsp:sp>
    <dsp:sp modelId="{52FCD137-760B-4278-BE3D-88E9A2A8FAAA}">
      <dsp:nvSpPr>
        <dsp:cNvPr id="0" name=""/>
        <dsp:cNvSpPr/>
      </dsp:nvSpPr>
      <dsp:spPr>
        <a:xfrm>
          <a:off x="4910319" y="3076635"/>
          <a:ext cx="579313" cy="1379631"/>
        </a:xfrm>
        <a:prstGeom prst="roundRect">
          <a:avLst>
            <a:gd name="adj" fmla="val 10000"/>
          </a:avLst>
        </a:prstGeom>
        <a:solidFill>
          <a:srgbClr val="E3B9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Somut Kültürel Miras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27286" y="3093602"/>
        <a:ext cx="545379" cy="1345697"/>
      </dsp:txXfrm>
    </dsp:sp>
    <dsp:sp modelId="{93D20ACA-B80F-4046-854B-4631FBC772DD}">
      <dsp:nvSpPr>
        <dsp:cNvPr id="0" name=""/>
        <dsp:cNvSpPr/>
      </dsp:nvSpPr>
      <dsp:spPr>
        <a:xfrm>
          <a:off x="5513963" y="3076635"/>
          <a:ext cx="579313" cy="1379631"/>
        </a:xfrm>
        <a:prstGeom prst="roundRect">
          <a:avLst>
            <a:gd name="adj" fmla="val 10000"/>
          </a:avLst>
        </a:prstGeom>
        <a:solidFill>
          <a:srgbClr val="E3B9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SOKÜM İhtisas Komitesi 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30930" y="3093602"/>
        <a:ext cx="545379" cy="1345697"/>
      </dsp:txXfrm>
    </dsp:sp>
    <dsp:sp modelId="{F83E3632-7BCF-4BD3-BC11-9D6B4D8EAFFA}">
      <dsp:nvSpPr>
        <dsp:cNvPr id="0" name=""/>
        <dsp:cNvSpPr/>
      </dsp:nvSpPr>
      <dsp:spPr>
        <a:xfrm>
          <a:off x="6117608" y="3076635"/>
          <a:ext cx="579313" cy="1379631"/>
        </a:xfrm>
        <a:prstGeom prst="roundRect">
          <a:avLst>
            <a:gd name="adj" fmla="val 10000"/>
          </a:avLst>
        </a:prstGeom>
        <a:solidFill>
          <a:srgbClr val="E3B9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Sualtı Kültürel Mirası İzleme Grubu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134575" y="3093602"/>
        <a:ext cx="545379" cy="1345697"/>
      </dsp:txXfrm>
    </dsp:sp>
    <dsp:sp modelId="{AF751361-DC9B-417F-BFC6-CF149BAC4897}">
      <dsp:nvSpPr>
        <dsp:cNvPr id="0" name=""/>
        <dsp:cNvSpPr/>
      </dsp:nvSpPr>
      <dsp:spPr>
        <a:xfrm>
          <a:off x="6721252" y="3076635"/>
          <a:ext cx="579313" cy="1379631"/>
        </a:xfrm>
        <a:prstGeom prst="roundRect">
          <a:avLst>
            <a:gd name="adj" fmla="val 10000"/>
          </a:avLst>
        </a:prstGeom>
        <a:solidFill>
          <a:srgbClr val="E3B9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YEKVİK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738219" y="3093602"/>
        <a:ext cx="545379" cy="1345697"/>
      </dsp:txXfrm>
    </dsp:sp>
    <dsp:sp modelId="{4BC2CF34-6FBE-4BEA-BEE4-C683BF215F45}">
      <dsp:nvSpPr>
        <dsp:cNvPr id="0" name=""/>
        <dsp:cNvSpPr/>
      </dsp:nvSpPr>
      <dsp:spPr>
        <a:xfrm>
          <a:off x="7349228" y="1538484"/>
          <a:ext cx="1786602" cy="1379631"/>
        </a:xfrm>
        <a:prstGeom prst="roundRect">
          <a:avLst>
            <a:gd name="adj" fmla="val 10000"/>
          </a:avLst>
        </a:prstGeom>
        <a:solidFill>
          <a:srgbClr val="D775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Bilgi ve İletişim</a:t>
          </a:r>
          <a:endParaRPr lang="tr-TR" sz="1300" b="1" kern="1200" dirty="0"/>
        </a:p>
      </dsp:txBody>
      <dsp:txXfrm>
        <a:off x="7389636" y="1578892"/>
        <a:ext cx="1705786" cy="1298815"/>
      </dsp:txXfrm>
    </dsp:sp>
    <dsp:sp modelId="{0B9C3B49-5595-42FE-BD9F-C1C19A9174D5}">
      <dsp:nvSpPr>
        <dsp:cNvPr id="0" name=""/>
        <dsp:cNvSpPr/>
      </dsp:nvSpPr>
      <dsp:spPr>
        <a:xfrm>
          <a:off x="7349228" y="3076635"/>
          <a:ext cx="579313" cy="1379631"/>
        </a:xfrm>
        <a:prstGeom prst="roundRect">
          <a:avLst>
            <a:gd name="adj" fmla="val 10000"/>
          </a:avLst>
        </a:prstGeom>
        <a:solidFill>
          <a:srgbClr val="D775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Dünya Belleği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366195" y="3093602"/>
        <a:ext cx="545379" cy="1345697"/>
      </dsp:txXfrm>
    </dsp:sp>
    <dsp:sp modelId="{DA5EF6BB-39D6-4EE0-BDDE-04584EB9BEC2}">
      <dsp:nvSpPr>
        <dsp:cNvPr id="0" name=""/>
        <dsp:cNvSpPr/>
      </dsp:nvSpPr>
      <dsp:spPr>
        <a:xfrm>
          <a:off x="7952873" y="3076635"/>
          <a:ext cx="579313" cy="1379631"/>
        </a:xfrm>
        <a:prstGeom prst="roundRect">
          <a:avLst>
            <a:gd name="adj" fmla="val 10000"/>
          </a:avLst>
        </a:prstGeom>
        <a:solidFill>
          <a:srgbClr val="D775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İletişim 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969840" y="3093602"/>
        <a:ext cx="545379" cy="1345697"/>
      </dsp:txXfrm>
    </dsp:sp>
    <dsp:sp modelId="{D194966C-22C0-4D8A-972B-7A7DF88850C4}">
      <dsp:nvSpPr>
        <dsp:cNvPr id="0" name=""/>
        <dsp:cNvSpPr/>
      </dsp:nvSpPr>
      <dsp:spPr>
        <a:xfrm>
          <a:off x="8556518" y="3076635"/>
          <a:ext cx="579313" cy="1379631"/>
        </a:xfrm>
        <a:prstGeom prst="roundRect">
          <a:avLst>
            <a:gd name="adj" fmla="val 10000"/>
          </a:avLst>
        </a:prstGeom>
        <a:solidFill>
          <a:srgbClr val="D775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UNESCO </a:t>
          </a:r>
          <a:r>
            <a:rPr lang="tr-TR" sz="700" b="1" kern="1200" dirty="0" smtClean="0">
              <a:solidFill>
                <a:schemeClr val="tx2">
                  <a:lumMod val="50000"/>
                </a:schemeClr>
              </a:solidFill>
            </a:rPr>
            <a:t>Uluslararası</a:t>
          </a: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tr-TR" sz="700" b="1" kern="1200" dirty="0" smtClean="0">
              <a:solidFill>
                <a:schemeClr val="tx2">
                  <a:lumMod val="50000"/>
                </a:schemeClr>
              </a:solidFill>
            </a:rPr>
            <a:t>Anlaşmalar </a:t>
          </a:r>
          <a:r>
            <a:rPr lang="tr-TR" sz="1000" b="1" kern="1200" dirty="0" smtClean="0">
              <a:solidFill>
                <a:schemeClr val="tx2">
                  <a:lumMod val="50000"/>
                </a:schemeClr>
              </a:solidFill>
            </a:rPr>
            <a:t>İhtisas Komitesi</a:t>
          </a:r>
          <a:endParaRPr lang="tr-TR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573485" y="3093602"/>
        <a:ext cx="545379" cy="13456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DC156-F73B-43B1-B922-CBE19363748D}">
      <dsp:nvSpPr>
        <dsp:cNvPr id="0" name=""/>
        <dsp:cNvSpPr/>
      </dsp:nvSpPr>
      <dsp:spPr>
        <a:xfrm>
          <a:off x="3605425" y="1400441"/>
          <a:ext cx="1874959" cy="187495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Etkinlik Dayanakları </a:t>
          </a:r>
          <a:endParaRPr lang="tr-TR" sz="2000" kern="1200" dirty="0"/>
        </a:p>
      </dsp:txBody>
      <dsp:txXfrm>
        <a:off x="3880006" y="1675022"/>
        <a:ext cx="1325797" cy="1325797"/>
      </dsp:txXfrm>
    </dsp:sp>
    <dsp:sp modelId="{85B1B420-0534-4D83-912C-976217207B55}">
      <dsp:nvSpPr>
        <dsp:cNvPr id="0" name=""/>
        <dsp:cNvSpPr/>
      </dsp:nvSpPr>
      <dsp:spPr>
        <a:xfrm rot="16200000">
          <a:off x="4431128" y="1277174"/>
          <a:ext cx="223554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223554" y="1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537316" y="1283075"/>
        <a:ext cx="11177" cy="11177"/>
      </dsp:txXfrm>
    </dsp:sp>
    <dsp:sp modelId="{E41821E2-1C1F-4774-B98F-CB79FB39950C}">
      <dsp:nvSpPr>
        <dsp:cNvPr id="0" name=""/>
        <dsp:cNvSpPr/>
      </dsp:nvSpPr>
      <dsp:spPr>
        <a:xfrm>
          <a:off x="3962972" y="17020"/>
          <a:ext cx="1159866" cy="115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Sözleşmeler</a:t>
          </a:r>
          <a:endParaRPr lang="tr-TR" sz="1300" kern="1200" dirty="0"/>
        </a:p>
      </dsp:txBody>
      <dsp:txXfrm>
        <a:off x="4132830" y="186878"/>
        <a:ext cx="820150" cy="820150"/>
      </dsp:txXfrm>
    </dsp:sp>
    <dsp:sp modelId="{9381FF1B-D045-4DBA-8C36-90C88CEAA34F}">
      <dsp:nvSpPr>
        <dsp:cNvPr id="0" name=""/>
        <dsp:cNvSpPr/>
      </dsp:nvSpPr>
      <dsp:spPr>
        <a:xfrm rot="19285714">
          <a:off x="5251470" y="1672230"/>
          <a:ext cx="223554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223554" y="1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357658" y="1678131"/>
        <a:ext cx="11177" cy="11177"/>
      </dsp:txXfrm>
    </dsp:sp>
    <dsp:sp modelId="{0BA082F9-DC1F-4196-AD61-79BC5C43F2B8}">
      <dsp:nvSpPr>
        <dsp:cNvPr id="0" name=""/>
        <dsp:cNvSpPr/>
      </dsp:nvSpPr>
      <dsp:spPr>
        <a:xfrm>
          <a:off x="5324115" y="672512"/>
          <a:ext cx="1159866" cy="115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Genel Konferans Kararları</a:t>
          </a:r>
          <a:endParaRPr lang="tr-TR" sz="1300" kern="1200" dirty="0"/>
        </a:p>
      </dsp:txBody>
      <dsp:txXfrm>
        <a:off x="5493973" y="842370"/>
        <a:ext cx="820150" cy="820150"/>
      </dsp:txXfrm>
    </dsp:sp>
    <dsp:sp modelId="{AEAAA8A2-D0AD-426C-9E1E-DC085A594D74}">
      <dsp:nvSpPr>
        <dsp:cNvPr id="0" name=""/>
        <dsp:cNvSpPr/>
      </dsp:nvSpPr>
      <dsp:spPr>
        <a:xfrm rot="771429">
          <a:off x="5454078" y="2559913"/>
          <a:ext cx="223554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223554" y="1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560266" y="2565813"/>
        <a:ext cx="11177" cy="11177"/>
      </dsp:txXfrm>
    </dsp:sp>
    <dsp:sp modelId="{D0DF1A7D-20B8-4159-8016-DEF4689B14F4}">
      <dsp:nvSpPr>
        <dsp:cNvPr id="0" name=""/>
        <dsp:cNvSpPr/>
      </dsp:nvSpPr>
      <dsp:spPr>
        <a:xfrm>
          <a:off x="5660289" y="2145389"/>
          <a:ext cx="1159866" cy="115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Yürütme Kurulu Kararları</a:t>
          </a:r>
          <a:endParaRPr lang="tr-TR" sz="1300" kern="1200" dirty="0"/>
        </a:p>
      </dsp:txBody>
      <dsp:txXfrm>
        <a:off x="5830147" y="2315247"/>
        <a:ext cx="820150" cy="820150"/>
      </dsp:txXfrm>
    </dsp:sp>
    <dsp:sp modelId="{509E1D31-A9A6-4BF2-88AA-0F19839BABF7}">
      <dsp:nvSpPr>
        <dsp:cNvPr id="0" name=""/>
        <dsp:cNvSpPr/>
      </dsp:nvSpPr>
      <dsp:spPr>
        <a:xfrm rot="3857143">
          <a:off x="4886383" y="3271779"/>
          <a:ext cx="223554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223554" y="1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992572" y="3277679"/>
        <a:ext cx="11177" cy="11177"/>
      </dsp:txXfrm>
    </dsp:sp>
    <dsp:sp modelId="{09347136-033C-493B-8A33-BABFA85E9502}">
      <dsp:nvSpPr>
        <dsp:cNvPr id="0" name=""/>
        <dsp:cNvSpPr/>
      </dsp:nvSpPr>
      <dsp:spPr>
        <a:xfrm>
          <a:off x="4718349" y="3326545"/>
          <a:ext cx="1159866" cy="115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Tavsiye Kararları</a:t>
          </a:r>
          <a:endParaRPr lang="tr-TR" sz="1300" kern="1200" dirty="0"/>
        </a:p>
      </dsp:txBody>
      <dsp:txXfrm>
        <a:off x="4888207" y="3496403"/>
        <a:ext cx="820150" cy="820150"/>
      </dsp:txXfrm>
    </dsp:sp>
    <dsp:sp modelId="{07EC4D67-B46D-4DC5-9134-7A547547E773}">
      <dsp:nvSpPr>
        <dsp:cNvPr id="0" name=""/>
        <dsp:cNvSpPr/>
      </dsp:nvSpPr>
      <dsp:spPr>
        <a:xfrm rot="6942857">
          <a:off x="3975872" y="3271779"/>
          <a:ext cx="223554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223554" y="1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4082061" y="3277679"/>
        <a:ext cx="11177" cy="11177"/>
      </dsp:txXfrm>
    </dsp:sp>
    <dsp:sp modelId="{DC1C0908-5E47-4158-A2F7-A7120AB3F382}">
      <dsp:nvSpPr>
        <dsp:cNvPr id="0" name=""/>
        <dsp:cNvSpPr/>
      </dsp:nvSpPr>
      <dsp:spPr>
        <a:xfrm>
          <a:off x="3207594" y="3326545"/>
          <a:ext cx="1159866" cy="115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Hükûmetler Arası Komite Kararları</a:t>
          </a:r>
          <a:endParaRPr lang="tr-TR" sz="1300" kern="1200" dirty="0"/>
        </a:p>
      </dsp:txBody>
      <dsp:txXfrm>
        <a:off x="3377452" y="3496403"/>
        <a:ext cx="820150" cy="820150"/>
      </dsp:txXfrm>
    </dsp:sp>
    <dsp:sp modelId="{36E9E278-D7F0-4E9C-BC02-9EE2150832A1}">
      <dsp:nvSpPr>
        <dsp:cNvPr id="0" name=""/>
        <dsp:cNvSpPr/>
      </dsp:nvSpPr>
      <dsp:spPr>
        <a:xfrm rot="10028571">
          <a:off x="3408178" y="2559913"/>
          <a:ext cx="223554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223554" y="1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514366" y="2565813"/>
        <a:ext cx="11177" cy="11177"/>
      </dsp:txXfrm>
    </dsp:sp>
    <dsp:sp modelId="{5AE857DE-84E9-4693-BEB4-0DCE1E640879}">
      <dsp:nvSpPr>
        <dsp:cNvPr id="0" name=""/>
        <dsp:cNvSpPr/>
      </dsp:nvSpPr>
      <dsp:spPr>
        <a:xfrm>
          <a:off x="2265654" y="2145389"/>
          <a:ext cx="1159866" cy="115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Uzman Toplantıları</a:t>
          </a:r>
          <a:endParaRPr lang="tr-TR" sz="1300" kern="1200" dirty="0"/>
        </a:p>
      </dsp:txBody>
      <dsp:txXfrm>
        <a:off x="2435512" y="2315247"/>
        <a:ext cx="820150" cy="820150"/>
      </dsp:txXfrm>
    </dsp:sp>
    <dsp:sp modelId="{8A687450-7E6E-4D6D-825A-FC0C99086A4D}">
      <dsp:nvSpPr>
        <dsp:cNvPr id="0" name=""/>
        <dsp:cNvSpPr/>
      </dsp:nvSpPr>
      <dsp:spPr>
        <a:xfrm rot="13114286">
          <a:off x="3610786" y="1672230"/>
          <a:ext cx="223554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223554" y="11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716974" y="1678131"/>
        <a:ext cx="11177" cy="11177"/>
      </dsp:txXfrm>
    </dsp:sp>
    <dsp:sp modelId="{953F90D2-5C43-4F88-9E5F-65A06E3C6D05}">
      <dsp:nvSpPr>
        <dsp:cNvPr id="0" name=""/>
        <dsp:cNvSpPr/>
      </dsp:nvSpPr>
      <dsp:spPr>
        <a:xfrm>
          <a:off x="2601828" y="672512"/>
          <a:ext cx="1159866" cy="115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Millî Komisyon İş Birlikleri</a:t>
          </a:r>
          <a:endParaRPr lang="tr-TR" sz="1300" kern="1200" dirty="0"/>
        </a:p>
      </dsp:txBody>
      <dsp:txXfrm>
        <a:off x="2771686" y="842370"/>
        <a:ext cx="820150" cy="82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236E3-41DB-4C85-ABC9-C9C82697FDD2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BE68-A5E7-426D-B569-FB09D695EF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8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Hedefler birbirinden ayrı düşünülemez.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BE68-A5E7-426D-B569-FB09D695EFE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79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Sözleşme Md. 7.</a:t>
            </a:r>
          </a:p>
          <a:p>
            <a:r>
              <a:rPr lang="tr-TR" dirty="0" smtClean="0"/>
              <a:t>1978 UNESCO Milli</a:t>
            </a:r>
            <a:r>
              <a:rPr lang="tr-TR" baseline="0" dirty="0" smtClean="0"/>
              <a:t> Komisyonlar Tüzüğü</a:t>
            </a:r>
          </a:p>
          <a:p>
            <a:r>
              <a:rPr lang="tr-TR" baseline="0" dirty="0" err="1" smtClean="0"/>
              <a:t>Tripartite</a:t>
            </a:r>
            <a:r>
              <a:rPr lang="tr-TR" baseline="0" dirty="0" smtClean="0"/>
              <a:t> Kararı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BE68-A5E7-426D-B569-FB09D695EFE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31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Daha güçlü üstteki gibi</a:t>
            </a:r>
            <a:r>
              <a:rPr lang="tr-TR" baseline="0" dirty="0" smtClean="0"/>
              <a:t> bir kökten </a:t>
            </a:r>
            <a:r>
              <a:rPr lang="tr-TR" baseline="0" smtClean="0"/>
              <a:t>dağılan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BE68-A5E7-426D-B569-FB09D695EFE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89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Daha görsel olsun renkler</a:t>
            </a:r>
            <a:r>
              <a:rPr lang="tr-TR" baseline="0" dirty="0" smtClean="0"/>
              <a:t> kadın erkek dağılımıyla aynı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BE68-A5E7-426D-B569-FB09D695EFE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5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Kontrol</a:t>
            </a:r>
            <a:r>
              <a:rPr lang="tr-TR" baseline="0" dirty="0" smtClean="0"/>
              <a:t> et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BE68-A5E7-426D-B569-FB09D695EFE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15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BE68-A5E7-426D-B569-FB09D695EFE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07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93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63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6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9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0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33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1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85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72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50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7B78-A08F-41D4-AEF5-28C328BB1C1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4A80-9AA0-42B5-8583-D405CEE729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50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4785280"/>
            <a:ext cx="9144000" cy="10453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7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2730829"/>
            <a:ext cx="6858000" cy="1240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800" b="1" dirty="0">
                <a:latin typeface="Times" panose="02020603060405020304" pitchFamily="18" charset="0"/>
                <a:cs typeface="Arial" panose="020B0604020202020204" pitchFamily="34" charset="0"/>
              </a:rPr>
              <a:t>UNESCO Türkiye Millî </a:t>
            </a:r>
            <a:r>
              <a:rPr lang="tr-TR" sz="2800" b="1" dirty="0" smtClean="0">
                <a:latin typeface="Times" panose="02020603060405020304" pitchFamily="18" charset="0"/>
                <a:cs typeface="Arial" panose="020B0604020202020204" pitchFamily="34" charset="0"/>
              </a:rPr>
              <a:t>Komisyonu</a:t>
            </a:r>
            <a:br>
              <a:rPr lang="tr-TR" sz="2800" b="1" dirty="0" smtClean="0">
                <a:latin typeface="Times" panose="02020603060405020304" pitchFamily="18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Times" panose="02020603060405020304" pitchFamily="18" charset="0"/>
                <a:cs typeface="Arial" panose="020B0604020202020204" pitchFamily="34" charset="0"/>
              </a:rPr>
              <a:t>Tanıtım ve Farkındalık Sunumu</a:t>
            </a:r>
            <a:endParaRPr lang="tr-TR" sz="2800" b="1" dirty="0">
              <a:latin typeface="Times" panose="0202060306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5488543"/>
            <a:ext cx="6858000" cy="396384"/>
          </a:xfrm>
        </p:spPr>
        <p:txBody>
          <a:bodyPr>
            <a:normAutofit/>
          </a:bodyPr>
          <a:lstStyle/>
          <a:p>
            <a:r>
              <a:rPr lang="tr-TR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23 Mart 2018, Atılım Üniversitesi</a:t>
            </a:r>
            <a:endParaRPr lang="tr-TR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6600305"/>
            <a:ext cx="9144000" cy="257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143000" y="6600305"/>
            <a:ext cx="6858000" cy="256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www.unesco.org.tr</a:t>
            </a:r>
            <a:endParaRPr lang="tr-T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143000" y="3823955"/>
            <a:ext cx="6858000" cy="1041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800" b="1" dirty="0"/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1233311" y="4956152"/>
            <a:ext cx="6858000" cy="451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1400" b="1" dirty="0" smtClean="0">
              <a:latin typeface="Times" panose="02020603060405020304" pitchFamily="18" charset="0"/>
            </a:endParaRPr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1143000" y="4768804"/>
            <a:ext cx="6858000" cy="71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tr-TR" sz="1500" b="1" dirty="0" smtClean="0">
                <a:latin typeface="Times" panose="02020603060405020304" pitchFamily="18" charset="0"/>
              </a:rPr>
              <a:t>İhsan Tolga KORUCU</a:t>
            </a:r>
            <a:endParaRPr lang="tr-TR" sz="1500" b="1" dirty="0">
              <a:latin typeface="Times" panose="0202060306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tr-TR" sz="1400" b="1" dirty="0" smtClean="0">
                <a:latin typeface="Times" panose="02020603060405020304" pitchFamily="18" charset="0"/>
              </a:rPr>
              <a:t>UNESCO Türkiye Millî Komisyonu Sektör Uzmanı </a:t>
            </a:r>
            <a:endParaRPr lang="tr-TR" sz="1400" b="1" dirty="0">
              <a:latin typeface="Times" panose="0202060306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0"/>
            <a:ext cx="9144000" cy="133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30" y="876300"/>
            <a:ext cx="3704183" cy="12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7"/>
          <p:cNvPicPr>
            <a:picLocks noGrp="1"/>
          </p:cNvPicPr>
          <p:nvPr>
            <p:ph idx="1"/>
          </p:nvPr>
        </p:nvPicPr>
        <p:blipFill rotWithShape="1">
          <a:blip r:embed="rId3"/>
          <a:srcRect l="2131" t="11555" r="8798" b="9270"/>
          <a:stretch/>
        </p:blipFill>
        <p:spPr bwMode="auto">
          <a:xfrm>
            <a:off x="278681" y="1743076"/>
            <a:ext cx="8489042" cy="4827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619320"/>
            <a:ext cx="90464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2030 Sürdürülebilir Kalkınma Hedefleri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888023"/>
            <a:ext cx="8515350" cy="6418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b="1" dirty="0" smtClean="0"/>
              <a:t>UNESCO’nun Üçlü Yapısı</a:t>
            </a:r>
            <a:endParaRPr lang="tr-TR" sz="3000" b="1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208206954"/>
              </p:ext>
            </p:extLst>
          </p:nvPr>
        </p:nvGraphicFramePr>
        <p:xfrm>
          <a:off x="1037491" y="1749669"/>
          <a:ext cx="7069018" cy="471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2699239" y="3859824"/>
            <a:ext cx="3754316" cy="64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UNESCO</a:t>
            </a:r>
            <a:endParaRPr lang="tr-T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719146" y="3367455"/>
            <a:ext cx="1705708" cy="17057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611311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b="1" dirty="0" smtClean="0"/>
              <a:t>UNESCO Türkiye Millî Komisyonu</a:t>
            </a:r>
            <a:endParaRPr lang="tr-TR" sz="3000" b="1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62937"/>
              </p:ext>
            </p:extLst>
          </p:nvPr>
        </p:nvGraphicFramePr>
        <p:xfrm>
          <a:off x="0" y="1825625"/>
          <a:ext cx="9144000" cy="459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69668"/>
              </p:ext>
            </p:extLst>
          </p:nvPr>
        </p:nvGraphicFramePr>
        <p:xfrm>
          <a:off x="0" y="1825625"/>
          <a:ext cx="9144000" cy="459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19146" y="3367455"/>
            <a:ext cx="1705708" cy="17057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2699239" y="3991708"/>
            <a:ext cx="3754316" cy="64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Yönetim </a:t>
            </a:r>
          </a:p>
          <a:p>
            <a:pPr algn="ctr"/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Kurulu</a:t>
            </a:r>
          </a:p>
          <a:p>
            <a:pPr algn="ctr"/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(15)</a:t>
            </a:r>
            <a:endParaRPr lang="tr-TR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0" y="6113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UNESCO Türkiye Millî Komisyonu</a:t>
            </a:r>
          </a:p>
        </p:txBody>
      </p:sp>
    </p:spTree>
    <p:extLst>
      <p:ext uri="{BB962C8B-B14F-4D97-AF65-F5344CB8AC3E}">
        <p14:creationId xmlns:p14="http://schemas.microsoft.com/office/powerpoint/2010/main" val="32756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895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Yönetmelik: Amaç ve Görevler</a:t>
            </a:r>
            <a:endParaRPr lang="en-US" sz="2800" b="1" dirty="0"/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699806154"/>
              </p:ext>
            </p:extLst>
          </p:nvPr>
        </p:nvGraphicFramePr>
        <p:xfrm>
          <a:off x="0" y="1776046"/>
          <a:ext cx="9144000" cy="485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883872"/>
            <a:ext cx="7886700" cy="64598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UNESCO Türkiye Millî Komisyonu</a:t>
            </a:r>
            <a:endParaRPr lang="tr-TR" sz="2800" b="1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191137982"/>
              </p:ext>
            </p:extLst>
          </p:nvPr>
        </p:nvGraphicFramePr>
        <p:xfrm>
          <a:off x="0" y="1979369"/>
          <a:ext cx="9144000" cy="445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9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80937"/>
              </p:ext>
            </p:extLst>
          </p:nvPr>
        </p:nvGraphicFramePr>
        <p:xfrm>
          <a:off x="781050" y="19780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van 1"/>
          <p:cNvSpPr txBox="1">
            <a:spLocks/>
          </p:cNvSpPr>
          <p:nvPr/>
        </p:nvSpPr>
        <p:spPr>
          <a:xfrm>
            <a:off x="0" y="883872"/>
            <a:ext cx="7886700" cy="64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UTMK </a:t>
            </a:r>
            <a:r>
              <a:rPr lang="tr-TR" sz="2800" b="1" dirty="0"/>
              <a:t>Cinsiyet Dağılımı 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7380515" y="5159812"/>
            <a:ext cx="1528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*Yönetim Kurulu, Genel Sekreterlik, Genel Kurul, İhtisas Komiteleri üyeleri dahil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6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5317"/>
              </p:ext>
            </p:extLst>
          </p:nvPr>
        </p:nvGraphicFramePr>
        <p:xfrm>
          <a:off x="0" y="1825625"/>
          <a:ext cx="9144000" cy="470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nvan 1"/>
          <p:cNvSpPr txBox="1">
            <a:spLocks/>
          </p:cNvSpPr>
          <p:nvPr/>
        </p:nvSpPr>
        <p:spPr>
          <a:xfrm>
            <a:off x="0" y="1031754"/>
            <a:ext cx="8897815" cy="64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1" dirty="0" smtClean="0"/>
              <a:t>2010-201</a:t>
            </a:r>
            <a:r>
              <a:rPr lang="tr-TR" b="1" dirty="0" smtClean="0"/>
              <a:t>7</a:t>
            </a:r>
            <a:r>
              <a:rPr lang="sv-SE" b="1" dirty="0" smtClean="0"/>
              <a:t> </a:t>
            </a:r>
            <a:r>
              <a:rPr lang="sv-SE" b="1" dirty="0"/>
              <a:t>Yıllara Göre  Gelen-Giden Evrak ve </a:t>
            </a:r>
            <a:r>
              <a:rPr lang="sv-SE" b="1" dirty="0" smtClean="0"/>
              <a:t>E-posta</a:t>
            </a:r>
            <a:endParaRPr lang="sv-SE" b="1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337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 UTMK Etkinlikleri için Dayanaklar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43583549"/>
              </p:ext>
            </p:extLst>
          </p:nvPr>
        </p:nvGraphicFramePr>
        <p:xfrm>
          <a:off x="58189" y="1969294"/>
          <a:ext cx="9085811" cy="450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84934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UNESCO Türkiye Millî Komisyonu </a:t>
            </a:r>
            <a:endParaRPr lang="tr-TR" sz="2800" b="1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514709904"/>
              </p:ext>
            </p:extLst>
          </p:nvPr>
        </p:nvGraphicFramePr>
        <p:xfrm>
          <a:off x="0" y="1910496"/>
          <a:ext cx="9144000" cy="465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16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757469" y="2244181"/>
            <a:ext cx="4386531" cy="389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361"/>
            <a:ext cx="9144000" cy="7626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“Barışı insanların zihninde inşa etmek”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8624" y="4410894"/>
            <a:ext cx="3046534" cy="1727272"/>
          </a:xfrm>
        </p:spPr>
        <p:txBody>
          <a:bodyPr>
            <a:normAutofit/>
          </a:bodyPr>
          <a:lstStyle/>
          <a:p>
            <a:r>
              <a:rPr lang="tr-TR" dirty="0" smtClean="0"/>
              <a:t>UNESCO </a:t>
            </a:r>
            <a:r>
              <a:rPr lang="tr-TR" dirty="0"/>
              <a:t>(Kuruluş) Sözleşmesi</a:t>
            </a:r>
            <a:r>
              <a:rPr lang="tr-TR" i="1" dirty="0"/>
              <a:t>: </a:t>
            </a:r>
            <a:r>
              <a:rPr lang="tr-TR" i="1" dirty="0" smtClean="0"/>
              <a:t>«barışın </a:t>
            </a:r>
            <a:r>
              <a:rPr lang="tr-TR" i="1" dirty="0"/>
              <a:t>insanların fikir ve manevi birliğine dayanması gerekir»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41451" r="43528" b="17778"/>
          <a:stretch/>
        </p:blipFill>
        <p:spPr bwMode="auto">
          <a:xfrm>
            <a:off x="0" y="2244181"/>
            <a:ext cx="5609492" cy="38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19075" y="3095625"/>
            <a:ext cx="8924924" cy="838200"/>
          </a:xfrm>
          <a:prstGeom prst="rect">
            <a:avLst/>
          </a:prstGeom>
          <a:solidFill>
            <a:srgbClr val="23871B">
              <a:alpha val="7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19075" y="3933825"/>
            <a:ext cx="8924924" cy="571500"/>
          </a:xfrm>
          <a:prstGeom prst="rect">
            <a:avLst/>
          </a:prstGeom>
          <a:solidFill>
            <a:srgbClr val="92D050">
              <a:alpha val="7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19075" y="4507885"/>
            <a:ext cx="8924924" cy="1311890"/>
          </a:xfrm>
          <a:prstGeom prst="rect">
            <a:avLst/>
          </a:prstGeom>
          <a:solidFill>
            <a:srgbClr val="E3B907">
              <a:alpha val="7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19075" y="5819775"/>
            <a:ext cx="8924924" cy="809625"/>
          </a:xfrm>
          <a:prstGeom prst="rect">
            <a:avLst/>
          </a:prstGeom>
          <a:solidFill>
            <a:srgbClr val="D77513">
              <a:alpha val="7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19075" y="1779687"/>
            <a:ext cx="8924924" cy="1315938"/>
          </a:xfrm>
          <a:prstGeom prst="rect">
            <a:avLst/>
          </a:prstGeom>
          <a:solidFill>
            <a:schemeClr val="accent1">
              <a:alpha val="7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602518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Türkiye’nin Taraf Olduğu Sözleşmeler</a:t>
            </a:r>
            <a:endParaRPr lang="tr-TR" sz="2800" b="1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352425" y="1779687"/>
            <a:ext cx="8439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/>
              <a:t>Eğitim:</a:t>
            </a:r>
          </a:p>
          <a:p>
            <a:pPr algn="just"/>
            <a:r>
              <a:rPr lang="tr-TR" sz="1200" dirty="0"/>
              <a:t>a. </a:t>
            </a:r>
            <a:r>
              <a:rPr lang="tr-TR" sz="1200" dirty="0" smtClean="0"/>
              <a:t>Avrupa </a:t>
            </a:r>
            <a:r>
              <a:rPr lang="tr-TR" sz="1200" dirty="0"/>
              <a:t>Bölgesinde Yükseköğretimle İlgili Belgelerin Tanınmasına İlişkin Sözleşme</a:t>
            </a:r>
          </a:p>
          <a:p>
            <a:pPr algn="just"/>
            <a:r>
              <a:rPr lang="tr-TR" sz="1200" dirty="0"/>
              <a:t>b. Asya ve Pasifik Ülkelerinde Yüksek Öğrenim Çalışmalarının, Diplomalarının </a:t>
            </a:r>
            <a:r>
              <a:rPr lang="tr-TR" sz="1200" dirty="0" smtClean="0"/>
              <a:t>ve Derecelerinin </a:t>
            </a:r>
            <a:r>
              <a:rPr lang="tr-TR" sz="1200" dirty="0"/>
              <a:t>Tanınmasına Dair Bölgesel Sözleşme</a:t>
            </a:r>
          </a:p>
          <a:p>
            <a:pPr algn="just"/>
            <a:r>
              <a:rPr lang="tr-TR" sz="1200" dirty="0"/>
              <a:t>c. Avrupa Bölgesindeki Devletlerde Yüksek Eğitimle İlgili Çalışma, Diploma </a:t>
            </a:r>
            <a:r>
              <a:rPr lang="tr-TR" sz="1200" dirty="0" smtClean="0"/>
              <a:t>ve Derecelerin </a:t>
            </a:r>
            <a:r>
              <a:rPr lang="tr-TR" sz="1200" dirty="0"/>
              <a:t>Tanınmasına Dair Sözleşme</a:t>
            </a:r>
          </a:p>
          <a:p>
            <a:pPr algn="just"/>
            <a:r>
              <a:rPr lang="tr-TR" sz="1200" dirty="0"/>
              <a:t>d. Akdeniz'e Sahildar Arap ve Avrupa Ülkelerinde Yüksek Öğrenim </a:t>
            </a:r>
            <a:r>
              <a:rPr lang="tr-TR" sz="1200" dirty="0" smtClean="0"/>
              <a:t>Çalışmalarının Diplomaların </a:t>
            </a:r>
            <a:r>
              <a:rPr lang="tr-TR" sz="1200" dirty="0"/>
              <a:t>ve Derecelerinin Tanınmasına Dair Sözleşme</a:t>
            </a:r>
          </a:p>
          <a:p>
            <a:pPr algn="just"/>
            <a:endParaRPr lang="tr-TR" sz="1200" dirty="0" smtClean="0"/>
          </a:p>
          <a:p>
            <a:pPr algn="just"/>
            <a:r>
              <a:rPr lang="tr-TR" sz="1600" b="1" dirty="0" smtClean="0"/>
              <a:t>Doğa </a:t>
            </a:r>
            <a:r>
              <a:rPr lang="tr-TR" sz="1600" b="1" dirty="0"/>
              <a:t>Bilimleri:</a:t>
            </a:r>
          </a:p>
          <a:p>
            <a:pPr algn="just"/>
            <a:r>
              <a:rPr lang="tr-TR" sz="1200" dirty="0"/>
              <a:t>a. Özellikle Su Kuşları Yaşama Ortamı Olarak Uluslararası Öneme Sahip Sulak </a:t>
            </a:r>
            <a:r>
              <a:rPr lang="tr-TR" sz="1200" dirty="0" smtClean="0"/>
              <a:t>Alanlar Hakkında </a:t>
            </a:r>
            <a:r>
              <a:rPr lang="tr-TR" sz="1200" dirty="0"/>
              <a:t>Sözleşme (</a:t>
            </a:r>
            <a:r>
              <a:rPr lang="tr-TR" sz="1200" dirty="0" err="1"/>
              <a:t>Ramsar</a:t>
            </a:r>
            <a:r>
              <a:rPr lang="tr-TR" sz="1200" dirty="0"/>
              <a:t> Sözleşmesi) ve Protokol</a:t>
            </a:r>
          </a:p>
          <a:p>
            <a:pPr algn="just"/>
            <a:endParaRPr lang="tr-TR" sz="1200" dirty="0" smtClean="0"/>
          </a:p>
          <a:p>
            <a:pPr algn="just"/>
            <a:r>
              <a:rPr lang="tr-TR" sz="1600" b="1" dirty="0" smtClean="0"/>
              <a:t>Sosyal </a:t>
            </a:r>
            <a:r>
              <a:rPr lang="tr-TR" sz="1600" b="1" dirty="0"/>
              <a:t>ve Beşeri Bilimler:</a:t>
            </a:r>
          </a:p>
          <a:p>
            <a:pPr algn="just"/>
            <a:r>
              <a:rPr lang="tr-TR" sz="1200" dirty="0"/>
              <a:t>a. Sporda Dopinge Karşı Uluslararası Sözleşme</a:t>
            </a:r>
          </a:p>
          <a:p>
            <a:pPr algn="just"/>
            <a:endParaRPr lang="tr-TR" sz="1200" dirty="0" smtClean="0"/>
          </a:p>
          <a:p>
            <a:pPr algn="just"/>
            <a:r>
              <a:rPr lang="tr-TR" sz="1600" b="1" dirty="0" smtClean="0"/>
              <a:t>Kültür</a:t>
            </a:r>
            <a:r>
              <a:rPr lang="tr-TR" sz="1600" b="1" dirty="0"/>
              <a:t>:</a:t>
            </a:r>
          </a:p>
          <a:p>
            <a:pPr marL="228600" indent="-228600" algn="just">
              <a:buAutoNum type="alphaLcPeriod"/>
            </a:pPr>
            <a:r>
              <a:rPr lang="tr-TR" sz="1200" dirty="0" smtClean="0"/>
              <a:t>Silahlı </a:t>
            </a:r>
            <a:r>
              <a:rPr lang="tr-TR" sz="1200" dirty="0"/>
              <a:t>Bir Çatışma Halinde Kültür Mallarının Korunmasına Dair Sözleşme ve </a:t>
            </a:r>
            <a:r>
              <a:rPr lang="tr-TR" sz="1200" dirty="0" smtClean="0"/>
              <a:t>Protokol</a:t>
            </a:r>
          </a:p>
          <a:p>
            <a:pPr marL="228600" indent="-228600" algn="just">
              <a:buFontTx/>
              <a:buAutoNum type="alphaLcPeriod"/>
            </a:pPr>
            <a:r>
              <a:rPr lang="tr-TR" sz="1200" dirty="0"/>
              <a:t>Kültür Varlıklarının Kanunsuz İthal, İhraç ve Mülkiyet Transferinin </a:t>
            </a:r>
            <a:r>
              <a:rPr lang="tr-TR" sz="1200" dirty="0" smtClean="0"/>
              <a:t>Önlenmesi </a:t>
            </a:r>
            <a:r>
              <a:rPr lang="tr-TR" sz="1200" dirty="0"/>
              <a:t>ve Yasaklanması </a:t>
            </a:r>
            <a:r>
              <a:rPr lang="tr-TR" sz="1200" dirty="0" smtClean="0"/>
              <a:t>için </a:t>
            </a:r>
            <a:r>
              <a:rPr lang="tr-TR" sz="1200" dirty="0"/>
              <a:t>Alınacak Tedbirlerle İlgili </a:t>
            </a:r>
            <a:r>
              <a:rPr lang="tr-TR" sz="1200" dirty="0" smtClean="0"/>
              <a:t>Sözleşme</a:t>
            </a:r>
          </a:p>
          <a:p>
            <a:pPr marL="228600" indent="-228600" algn="just">
              <a:buFontTx/>
              <a:buAutoNum type="alphaLcPeriod"/>
            </a:pPr>
            <a:r>
              <a:rPr lang="tr-TR" sz="1200" dirty="0" smtClean="0"/>
              <a:t> </a:t>
            </a:r>
            <a:r>
              <a:rPr lang="tr-TR" sz="1200" dirty="0"/>
              <a:t>Dünya Kültürel ve Doğal Mirasının Korunmasına Dair Sözleşme </a:t>
            </a:r>
            <a:endParaRPr lang="tr-TR" sz="1200" dirty="0" smtClean="0"/>
          </a:p>
          <a:p>
            <a:pPr marL="228600" indent="-228600" algn="just">
              <a:buFontTx/>
              <a:buAutoNum type="alphaLcPeriod"/>
            </a:pPr>
            <a:r>
              <a:rPr lang="tr-TR" sz="1200" dirty="0" smtClean="0"/>
              <a:t>Somut </a:t>
            </a:r>
            <a:r>
              <a:rPr lang="tr-TR" sz="1200" dirty="0"/>
              <a:t>Olmayan Kültürel Mirasın Korunması </a:t>
            </a:r>
            <a:r>
              <a:rPr lang="tr-TR" sz="1200" dirty="0" smtClean="0"/>
              <a:t>Sözleşmesi</a:t>
            </a:r>
          </a:p>
          <a:p>
            <a:pPr marL="228600" indent="-228600" algn="just">
              <a:buFontTx/>
              <a:buAutoNum type="alphaLcPeriod"/>
            </a:pPr>
            <a:endParaRPr lang="tr-TR" sz="1200" dirty="0" smtClean="0"/>
          </a:p>
          <a:p>
            <a:pPr algn="just"/>
            <a:r>
              <a:rPr lang="tr-TR" sz="1600" b="1" dirty="0" smtClean="0"/>
              <a:t>İletişim</a:t>
            </a:r>
            <a:endParaRPr lang="tr-TR" sz="1600" b="1" dirty="0"/>
          </a:p>
          <a:p>
            <a:pPr algn="just"/>
            <a:r>
              <a:rPr lang="tr-TR" sz="1200" dirty="0"/>
              <a:t>a. İcracı Sanatçılar, </a:t>
            </a:r>
            <a:r>
              <a:rPr lang="tr-TR" sz="1200" dirty="0" err="1"/>
              <a:t>Fonogram</a:t>
            </a:r>
            <a:r>
              <a:rPr lang="tr-TR" sz="1200" dirty="0"/>
              <a:t> Yapımcıları ve Yayın Kuruluşlarının Korunmasına </a:t>
            </a:r>
            <a:r>
              <a:rPr lang="tr-TR" sz="1200" dirty="0" smtClean="0"/>
              <a:t>Dair Roma Sözleşmesi</a:t>
            </a:r>
            <a:endParaRPr lang="tr-TR" sz="1200" dirty="0"/>
          </a:p>
          <a:p>
            <a:pPr algn="just"/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8989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0" y="4757681"/>
            <a:ext cx="9143999" cy="1057918"/>
          </a:xfrm>
          <a:prstGeom prst="rect">
            <a:avLst/>
          </a:prstGeom>
          <a:solidFill>
            <a:srgbClr val="E3B907">
              <a:alpha val="69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0" y="3791421"/>
            <a:ext cx="9143999" cy="929316"/>
          </a:xfrm>
          <a:prstGeom prst="rect">
            <a:avLst/>
          </a:prstGeom>
          <a:solidFill>
            <a:srgbClr val="C7E6A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0" y="2742835"/>
            <a:ext cx="9143999" cy="1020878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Dikdörtgen 23"/>
          <p:cNvSpPr/>
          <p:nvPr/>
        </p:nvSpPr>
        <p:spPr>
          <a:xfrm>
            <a:off x="0" y="2284655"/>
            <a:ext cx="9143999" cy="442181"/>
          </a:xfrm>
          <a:prstGeom prst="rect">
            <a:avLst/>
          </a:prstGeom>
          <a:solidFill>
            <a:schemeClr val="accent2">
              <a:alpha val="72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775068"/>
            <a:ext cx="8709891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Türkiye’nin Üyesi Olduğu Hükûmetler Arası Komiteler</a:t>
            </a:r>
            <a:br>
              <a:rPr lang="tr-TR" sz="2800" b="1" dirty="0" smtClean="0"/>
            </a:br>
            <a:endParaRPr lang="tr-TR" sz="2800" b="1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247649" y="2284655"/>
            <a:ext cx="86487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 smtClean="0"/>
              <a:t>Herkes </a:t>
            </a:r>
            <a:r>
              <a:rPr lang="tr-TR" sz="1500" b="1" dirty="0"/>
              <a:t>için Bilgi Programı (IFAP) Hükûmetler Arası Konseyi (2013-2017</a:t>
            </a:r>
            <a:r>
              <a:rPr lang="tr-TR" sz="1500" b="1" dirty="0" smtClean="0"/>
              <a:t>)  </a:t>
            </a:r>
            <a:endParaRPr lang="tr-TR" sz="1500" b="1" dirty="0"/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Uluslararası </a:t>
            </a:r>
            <a:r>
              <a:rPr lang="tr-TR" sz="1500" b="1" dirty="0"/>
              <a:t>Hidroloji Programı (IHP) Hükûmetler Arası Konseyi (2013-2017)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İnsan </a:t>
            </a:r>
            <a:r>
              <a:rPr lang="tr-TR" sz="1500" b="1" dirty="0"/>
              <a:t>ve Biyosfer Programı (MAB)  Hükûmetler Arası Eşgüdüm Konseyi  (2015-2019) 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Hükûmetler </a:t>
            </a:r>
            <a:r>
              <a:rPr lang="tr-TR" sz="1500" b="1" dirty="0"/>
              <a:t>Arası Oşinografi Komitesi Yürütme Konseyi  (2015-2019) 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Hükûmetler </a:t>
            </a:r>
            <a:r>
              <a:rPr lang="tr-TR" sz="1500" b="1" dirty="0"/>
              <a:t>Arası </a:t>
            </a:r>
            <a:r>
              <a:rPr lang="tr-TR" sz="1500" b="1" dirty="0" err="1"/>
              <a:t>Biyoetik</a:t>
            </a:r>
            <a:r>
              <a:rPr lang="tr-TR" sz="1500" b="1" dirty="0"/>
              <a:t> Komitesi (IGCB) (2013-2017) 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Sosyal </a:t>
            </a:r>
            <a:r>
              <a:rPr lang="tr-TR" sz="1500" b="1" dirty="0"/>
              <a:t>Değişimlerin Yönetimi Programı (MOST) Hükûmetler Arası Konseyi (2015-2019) </a:t>
            </a:r>
            <a:r>
              <a:rPr lang="tr-TR" sz="1500" b="1" dirty="0" smtClean="0"/>
              <a:t>– Başkan Yardımcısı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Beden </a:t>
            </a:r>
            <a:r>
              <a:rPr lang="tr-TR" sz="1500" b="1" dirty="0"/>
              <a:t>Eğitimi ve Spor (CIGEPS) Hükümetler Arası Komitesi (2015-2019) - Başkan </a:t>
            </a:r>
            <a:r>
              <a:rPr lang="tr-TR" sz="1500" b="1" dirty="0" smtClean="0"/>
              <a:t>Yrd.</a:t>
            </a:r>
            <a:endParaRPr lang="tr-TR" sz="1500" b="1" dirty="0"/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Dünya Mirası </a:t>
            </a:r>
            <a:r>
              <a:rPr lang="tr-TR" sz="1500" b="1" dirty="0"/>
              <a:t>Komitesi (2013-2017</a:t>
            </a:r>
            <a:r>
              <a:rPr lang="tr-TR" sz="1500" b="1" dirty="0" smtClean="0"/>
              <a:t>) -  Başkan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Somut </a:t>
            </a:r>
            <a:r>
              <a:rPr lang="tr-TR" sz="1500" b="1" dirty="0"/>
              <a:t>Olmayan Kültürel Mirasın Korunması Hükûmetler Arası Komitesi (2014-2018</a:t>
            </a:r>
            <a:r>
              <a:rPr lang="tr-TR" sz="1500" b="1" dirty="0" smtClean="0"/>
              <a:t>) Başkan Yrd. / Raportör</a:t>
            </a:r>
            <a:endParaRPr lang="tr-TR" sz="1500" b="1" dirty="0"/>
          </a:p>
          <a:p>
            <a:pPr algn="just">
              <a:lnSpc>
                <a:spcPct val="150000"/>
              </a:lnSpc>
            </a:pPr>
            <a:r>
              <a:rPr lang="tr-TR" sz="1500" b="1" dirty="0" smtClean="0"/>
              <a:t>Kültürel </a:t>
            </a:r>
            <a:r>
              <a:rPr lang="tr-TR" sz="1500" b="1" dirty="0"/>
              <a:t>Varlıkların Ait Oldukları Ülkelere İadesinin Teşviki Hükûmetler Arası Komitesi (ICPRCP) (2015-2019) </a:t>
            </a:r>
            <a:endParaRPr lang="tr-TR" sz="1500" b="1" dirty="0" smtClean="0"/>
          </a:p>
          <a:p>
            <a:pPr algn="just"/>
            <a:endParaRPr lang="tr-TR" sz="1500" b="1" dirty="0"/>
          </a:p>
          <a:p>
            <a:pPr algn="just"/>
            <a:endParaRPr lang="tr-TR" sz="1500" b="1" dirty="0"/>
          </a:p>
        </p:txBody>
      </p:sp>
      <p:sp>
        <p:nvSpPr>
          <p:cNvPr id="25" name="Unvan 1"/>
          <p:cNvSpPr txBox="1">
            <a:spLocks/>
          </p:cNvSpPr>
          <p:nvPr/>
        </p:nvSpPr>
        <p:spPr>
          <a:xfrm>
            <a:off x="0" y="60529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2750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73" y="646480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UNESCO ‘‘Prestij’’ Liste ve Ağlarında Türkiye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676400" y="1825625"/>
            <a:ext cx="7886700" cy="435133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980789509"/>
              </p:ext>
            </p:extLst>
          </p:nvPr>
        </p:nvGraphicFramePr>
        <p:xfrm>
          <a:off x="30773" y="1825624"/>
          <a:ext cx="9046551" cy="464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9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617687"/>
              </p:ext>
            </p:extLst>
          </p:nvPr>
        </p:nvGraphicFramePr>
        <p:xfrm>
          <a:off x="0" y="2053080"/>
          <a:ext cx="9144000" cy="453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494607" y="6162935"/>
            <a:ext cx="5594465" cy="4290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dirty="0" smtClean="0">
                <a:solidFill>
                  <a:schemeClr val="bg1"/>
                </a:solidFill>
              </a:rPr>
              <a:t>*http://whc.unesco.org/en/list/</a:t>
            </a:r>
          </a:p>
          <a:p>
            <a:r>
              <a:rPr lang="tr-TR" sz="1000" dirty="0" smtClean="0">
                <a:solidFill>
                  <a:schemeClr val="bg1"/>
                </a:solidFill>
              </a:rPr>
              <a:t>**1 Kasım 2016 tarihi itibariyle UNESCO Dünya Mirası Listesi </a:t>
            </a:r>
            <a:endParaRPr lang="tr-TR" sz="1000" dirty="0">
              <a:solidFill>
                <a:schemeClr val="bg1"/>
              </a:solidFill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0" y="1030083"/>
            <a:ext cx="862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>
                <a:latin typeface="+mj-lt"/>
              </a:rPr>
              <a:t>UNESCO Dünya Mirası Listesi - Türkiye</a:t>
            </a:r>
            <a:endParaRPr lang="tr-T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1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997649"/>
            <a:ext cx="9420225" cy="66560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b="1" dirty="0"/>
              <a:t>İnsanlığın Somut Olmayan </a:t>
            </a:r>
            <a:r>
              <a:rPr lang="tr-TR" sz="2400" b="1" dirty="0" smtClean="0"/>
              <a:t>Kültürel Mirası Temsilî Listesi </a:t>
            </a:r>
            <a:r>
              <a:rPr lang="tr-TR" sz="2400" b="1" dirty="0"/>
              <a:t>– Türkiye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50010"/>
              </p:ext>
            </p:extLst>
          </p:nvPr>
        </p:nvGraphicFramePr>
        <p:xfrm>
          <a:off x="0" y="1796654"/>
          <a:ext cx="9144000" cy="468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0" y="204298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b="1" dirty="0"/>
              <a:t>UNESCO Türkiye Millî Komisyonu</a:t>
            </a:r>
          </a:p>
        </p:txBody>
      </p:sp>
      <p:cxnSp>
        <p:nvCxnSpPr>
          <p:cNvPr id="5" name="Düz Bağlayıcı 4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251713640"/>
              </p:ext>
            </p:extLst>
          </p:nvPr>
        </p:nvGraphicFramePr>
        <p:xfrm>
          <a:off x="333375" y="1797050"/>
          <a:ext cx="8829675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3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204298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b="1" dirty="0"/>
              <a:t>UNESCO Türkiye Millî Komisyonu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654783128"/>
              </p:ext>
            </p:extLst>
          </p:nvPr>
        </p:nvGraphicFramePr>
        <p:xfrm>
          <a:off x="333375" y="1797050"/>
          <a:ext cx="8829675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7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776011"/>
              </p:ext>
            </p:extLst>
          </p:nvPr>
        </p:nvGraphicFramePr>
        <p:xfrm>
          <a:off x="128016" y="1825625"/>
          <a:ext cx="88239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622301"/>
            <a:ext cx="7886700" cy="13255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/>
              <a:t>Konferans: Ulusal – Genel </a:t>
            </a:r>
            <a:endParaRPr lang="tr-TR" b="1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2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Unvan 1"/>
          <p:cNvSpPr txBox="1">
            <a:spLocks/>
          </p:cNvSpPr>
          <p:nvPr/>
        </p:nvSpPr>
        <p:spPr>
          <a:xfrm>
            <a:off x="0" y="6223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/>
              <a:t>Staj ve Burs Programları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6" y="1947864"/>
            <a:ext cx="4478927" cy="382591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6389" y="2142309"/>
            <a:ext cx="3448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Staj Programının içeriği nedir?</a:t>
            </a:r>
          </a:p>
          <a:p>
            <a:endParaRPr lang="tr-TR" dirty="0"/>
          </a:p>
          <a:p>
            <a:r>
              <a:rPr lang="tr-TR" dirty="0" smtClean="0"/>
              <a:t>Burs Programının içeriği nedir?</a:t>
            </a:r>
          </a:p>
          <a:p>
            <a:endParaRPr lang="tr-TR" dirty="0"/>
          </a:p>
          <a:p>
            <a:r>
              <a:rPr lang="tr-TR" dirty="0" smtClean="0"/>
              <a:t>Staj Programı için hangi kriterler gereklidir?</a:t>
            </a:r>
          </a:p>
          <a:p>
            <a:endParaRPr lang="tr-TR" dirty="0"/>
          </a:p>
          <a:p>
            <a:r>
              <a:rPr lang="tr-TR" dirty="0" smtClean="0"/>
              <a:t>Burs Programı için hangi kriterler gereklidir?</a:t>
            </a:r>
          </a:p>
          <a:p>
            <a:endParaRPr lang="tr-TR" dirty="0"/>
          </a:p>
          <a:p>
            <a:r>
              <a:rPr lang="tr-TR" dirty="0" smtClean="0"/>
              <a:t>Nasıl ve ne zaman başvuru yapılabilir?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3841783"/>
            <a:ext cx="9144000" cy="1218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144402"/>
            <a:ext cx="9144000" cy="779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/>
              <a:t>Teşekkürler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4106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62749" y="2490788"/>
            <a:ext cx="4481252" cy="3584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3870"/>
            <a:ext cx="9144000" cy="892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UNESCO: Birleşmiş </a:t>
            </a:r>
            <a:r>
              <a:rPr lang="tr-TR" sz="2800" b="1" dirty="0" smtClean="0"/>
              <a:t>Milletler Eğitim, Bilim ve Kültür Kurumu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469" y="2631465"/>
            <a:ext cx="4217197" cy="355832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000" dirty="0"/>
              <a:t>Türkiye, 16 </a:t>
            </a:r>
            <a:r>
              <a:rPr lang="tr-TR" sz="2000" dirty="0" smtClean="0"/>
              <a:t>Kasım 1945 </a:t>
            </a:r>
            <a:r>
              <a:rPr lang="tr-TR" sz="2000" dirty="0"/>
              <a:t>tarihinde kurulan UNESCO’nun 20 kurucu üyesinden </a:t>
            </a:r>
            <a:r>
              <a:rPr lang="tr-TR" sz="2000" dirty="0" smtClean="0"/>
              <a:t>biridir.</a:t>
            </a:r>
          </a:p>
          <a:p>
            <a:pPr algn="just"/>
            <a:r>
              <a:rPr lang="tr-TR" sz="2000" dirty="0" smtClean="0"/>
              <a:t>UNESCO </a:t>
            </a:r>
            <a:r>
              <a:rPr lang="tr-TR" sz="2000" dirty="0"/>
              <a:t>(Kuruluş) Sözleşmesi, 20 Mayıs 1946 tarih ve 4895 sayılı Kanunla yürürlüğe girmiştir. </a:t>
            </a:r>
          </a:p>
          <a:p>
            <a:pPr algn="just"/>
            <a:r>
              <a:rPr lang="tr-TR" sz="2000" dirty="0"/>
              <a:t>UNESCO, 195 tam ve </a:t>
            </a:r>
            <a:r>
              <a:rPr lang="tr-TR" sz="2000" dirty="0" smtClean="0"/>
              <a:t>10 </a:t>
            </a:r>
            <a:r>
              <a:rPr lang="tr-TR" sz="2000" dirty="0"/>
              <a:t>ortak </a:t>
            </a:r>
            <a:r>
              <a:rPr lang="tr-TR" sz="2000" dirty="0" smtClean="0"/>
              <a:t>üyeyle </a:t>
            </a:r>
            <a:r>
              <a:rPr lang="tr-TR" sz="2000" dirty="0"/>
              <a:t>BM’nin en yüksek üye devlet sayısına sahip kurumlarından biridir.</a:t>
            </a:r>
          </a:p>
          <a:p>
            <a:pPr algn="just"/>
            <a:r>
              <a:rPr lang="tr-TR" sz="2000" dirty="0" smtClean="0"/>
              <a:t>UTMK 1949’da kurulmuştur.</a:t>
            </a:r>
          </a:p>
          <a:p>
            <a:pPr algn="just"/>
            <a:r>
              <a:rPr lang="tr-TR" sz="2000" dirty="0" smtClean="0"/>
              <a:t>UNESCO Nezdinde Türkiye </a:t>
            </a:r>
            <a:r>
              <a:rPr lang="tr-TR" sz="2000" dirty="0"/>
              <a:t>Daimi </a:t>
            </a:r>
            <a:r>
              <a:rPr lang="tr-TR" sz="2000" dirty="0" smtClean="0"/>
              <a:t>Temsilciliği </a:t>
            </a:r>
            <a:r>
              <a:rPr lang="tr-TR" sz="2000" dirty="0"/>
              <a:t>1971’de açılmıştır.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0788"/>
            <a:ext cx="4662748" cy="35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2335876" y="1776045"/>
            <a:ext cx="4106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“Barışı insanların zihninde inşa etmek”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53419672"/>
              </p:ext>
            </p:extLst>
          </p:nvPr>
        </p:nvGraphicFramePr>
        <p:xfrm>
          <a:off x="1" y="1679331"/>
          <a:ext cx="9056075" cy="487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23192"/>
            <a:ext cx="9056075" cy="6066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UNESCO’nun </a:t>
            </a:r>
            <a:r>
              <a:rPr lang="tr-TR" sz="2800" b="1" dirty="0" smtClean="0"/>
              <a:t>Yapısı ve Karar Organları</a:t>
            </a:r>
            <a:endParaRPr lang="tr-TR" sz="2800" b="1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0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18" y="2030980"/>
            <a:ext cx="3810000" cy="3810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923192"/>
            <a:ext cx="9056075" cy="606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UNESCO Genel Direktörü</a:t>
            </a:r>
            <a:endParaRPr lang="tr-TR" sz="2800" b="1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87828" y="2030980"/>
            <a:ext cx="4193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Audrey AZOULAY (10 Kasım 2017 - …)</a:t>
            </a:r>
          </a:p>
          <a:p>
            <a:endParaRPr lang="tr-TR" sz="2000" dirty="0" smtClean="0"/>
          </a:p>
          <a:p>
            <a:r>
              <a:rPr lang="tr-TR" sz="2000" dirty="0"/>
              <a:t>Eski Genel Direktör kimdi?</a:t>
            </a:r>
          </a:p>
          <a:p>
            <a:endParaRPr lang="tr-TR" sz="2000" dirty="0"/>
          </a:p>
          <a:p>
            <a:r>
              <a:rPr lang="tr-TR" sz="2000" dirty="0" smtClean="0"/>
              <a:t>39. Genel Konferans’ta seçildi, peki neden o seçildi?</a:t>
            </a:r>
          </a:p>
          <a:p>
            <a:endParaRPr lang="tr-TR" sz="2000" dirty="0"/>
          </a:p>
          <a:p>
            <a:r>
              <a:rPr lang="tr-TR" sz="2000" dirty="0" smtClean="0"/>
              <a:t>En çok eleştiri alan özelliği nedir?</a:t>
            </a:r>
          </a:p>
          <a:p>
            <a:endParaRPr lang="tr-TR" sz="2000" dirty="0"/>
          </a:p>
          <a:p>
            <a:r>
              <a:rPr lang="tr-TR" sz="2000" dirty="0" smtClean="0"/>
              <a:t>UNESCO’ya vereceği katkı hangi noktada olacaktır?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17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0" y="2048670"/>
            <a:ext cx="3722915" cy="3659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923192"/>
            <a:ext cx="9056075" cy="606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UNESCO Yürütme Kurulu</a:t>
            </a:r>
            <a:endParaRPr lang="tr-TR" sz="2800" b="1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587828" y="2030980"/>
            <a:ext cx="41931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Yürütme Kurulu ne yapar?</a:t>
            </a:r>
          </a:p>
          <a:p>
            <a:endParaRPr lang="tr-TR" sz="2000" dirty="0"/>
          </a:p>
          <a:p>
            <a:r>
              <a:rPr lang="tr-TR" sz="2000" dirty="0" smtClean="0"/>
              <a:t>Türkiye UNESCO Yürütme Kurulunda mı?</a:t>
            </a:r>
          </a:p>
          <a:p>
            <a:endParaRPr lang="tr-TR" sz="2000" dirty="0"/>
          </a:p>
          <a:p>
            <a:r>
              <a:rPr lang="tr-TR" sz="2000" dirty="0" smtClean="0"/>
              <a:t>2017 yılında 39. Genel Konferans’ta hangi önemli gelişme yaşandı?</a:t>
            </a:r>
          </a:p>
          <a:p>
            <a:endParaRPr lang="tr-TR" sz="2000" dirty="0"/>
          </a:p>
          <a:p>
            <a:r>
              <a:rPr lang="tr-TR" sz="2000" dirty="0" smtClean="0"/>
              <a:t>Yaşanan gelişme Türkiye adına UNESCO’da bir ilk mi?</a:t>
            </a:r>
          </a:p>
          <a:p>
            <a:endParaRPr lang="tr-TR" sz="2000" dirty="0"/>
          </a:p>
          <a:p>
            <a:r>
              <a:rPr lang="tr-TR" sz="2000" dirty="0" smtClean="0"/>
              <a:t>Ülke mi birey mi?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3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31985"/>
            <a:ext cx="9144000" cy="5978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Sektörler</a:t>
            </a:r>
            <a:endParaRPr lang="tr-TR" sz="2800" b="1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882053570"/>
              </p:ext>
            </p:extLst>
          </p:nvPr>
        </p:nvGraphicFramePr>
        <p:xfrm>
          <a:off x="0" y="1793631"/>
          <a:ext cx="9144000" cy="458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3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72" y="940965"/>
            <a:ext cx="7886700" cy="67700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UNESCO’nun Katkı Mekanizması 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3622038"/>
              </p:ext>
            </p:extLst>
          </p:nvPr>
        </p:nvGraphicFramePr>
        <p:xfrm>
          <a:off x="1037082" y="2013437"/>
          <a:ext cx="7013415" cy="450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Düz Bağlayıcı 5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Bağlayıcı 3"/>
          <p:cNvCxnSpPr/>
          <p:nvPr/>
        </p:nvCxnSpPr>
        <p:spPr>
          <a:xfrm>
            <a:off x="0" y="152986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-18472" y="940965"/>
            <a:ext cx="7886700" cy="67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 smtClean="0"/>
              <a:t>UNESCO’nun Küresel Öncelikleri (2014-2021)</a:t>
            </a:r>
            <a:endParaRPr lang="tr-TR" sz="28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8" y="2560320"/>
            <a:ext cx="4036422" cy="32289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560320"/>
            <a:ext cx="4980578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4464</TotalTime>
  <Words>1206</Words>
  <Application>Microsoft Office PowerPoint</Application>
  <PresentationFormat>Ekran Gösterisi (4:3)</PresentationFormat>
  <Paragraphs>260</Paragraphs>
  <Slides>29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Office Teması</vt:lpstr>
      <vt:lpstr>UNESCO Türkiye Millî Komisyonu Tanıtım ve Farkındalık Sunumu</vt:lpstr>
      <vt:lpstr>“Barışı insanların zihninde inşa etmek”</vt:lpstr>
      <vt:lpstr>UNESCO: Birleşmiş Milletler Eğitim, Bilim ve Kültür Kurumu</vt:lpstr>
      <vt:lpstr>UNESCO’nun Yapısı ve Karar Organları</vt:lpstr>
      <vt:lpstr>PowerPoint Sunusu</vt:lpstr>
      <vt:lpstr>PowerPoint Sunusu</vt:lpstr>
      <vt:lpstr>Sektörler</vt:lpstr>
      <vt:lpstr>UNESCO’nun Katkı Mekanizması </vt:lpstr>
      <vt:lpstr>PowerPoint Sunusu</vt:lpstr>
      <vt:lpstr>PowerPoint Sunusu</vt:lpstr>
      <vt:lpstr>UNESCO’nun Üçlü Yapısı</vt:lpstr>
      <vt:lpstr>UNESCO Türkiye Millî Komisyonu</vt:lpstr>
      <vt:lpstr>PowerPoint Sunusu</vt:lpstr>
      <vt:lpstr>Yönetmelik: Amaç ve Görevler</vt:lpstr>
      <vt:lpstr>UNESCO Türkiye Millî Komisyonu</vt:lpstr>
      <vt:lpstr>PowerPoint Sunusu</vt:lpstr>
      <vt:lpstr>PowerPoint Sunusu</vt:lpstr>
      <vt:lpstr> UTMK Etkinlikleri için Dayanaklar</vt:lpstr>
      <vt:lpstr>UNESCO Türkiye Millî Komisyonu </vt:lpstr>
      <vt:lpstr>Türkiye’nin Taraf Olduğu Sözleşmeler</vt:lpstr>
      <vt:lpstr>Türkiye’nin Üyesi Olduğu Hükûmetler Arası Komiteler </vt:lpstr>
      <vt:lpstr>UNESCO ‘‘Prestij’’ Liste ve Ağlarında Türkiye</vt:lpstr>
      <vt:lpstr>PowerPoint Sunusu</vt:lpstr>
      <vt:lpstr>İnsanlığın Somut Olmayan Kültürel Mirası Temsilî Listesi – Türkiye</vt:lpstr>
      <vt:lpstr>PowerPoint Sunusu</vt:lpstr>
      <vt:lpstr>PowerPoint Sunusu</vt:lpstr>
      <vt:lpstr>Konferans: Ulusal – Genel </vt:lpstr>
      <vt:lpstr>PowerPoint Sunusu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 TÜRKİYE MİLLÎ KOMİSYONU</dc:title>
  <dc:creator>Tevfik AKBABAOĞLU</dc:creator>
  <cp:lastModifiedBy>Tolga KORUCU</cp:lastModifiedBy>
  <cp:revision>448</cp:revision>
  <dcterms:created xsi:type="dcterms:W3CDTF">2016-10-24T13:50:38Z</dcterms:created>
  <dcterms:modified xsi:type="dcterms:W3CDTF">2018-03-22T21:35:03Z</dcterms:modified>
</cp:coreProperties>
</file>