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Atılım Üniversitesi M.O.G Kampüsü Enerji Tüketim Analizi (2018–2024)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Enerji Verimliliği ve Tasarruf Uygulamaları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Giriş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Atılım Üniversitesi kampüsünde sürdürülebilir enerji politikaları kapsamında yapılan uygulamalar; enerji tüketiminin azaltılmasını, otomasyon sistemlerinin kurulmasını ve aydınlatma sistemlerinin modernizasyonunu içermektedir.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Yıllara Göre Enerji Verileri (2018–2024)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2018: 1.204,32 tep | 115,26 kWh/m²</a:t>
            </a:r>
          </a:p>
          <a:p>
            <a:r>
              <a:t>• 2019: 1.158,56 tep | 110,88 kWh/m²</a:t>
            </a:r>
          </a:p>
          <a:p>
            <a:r>
              <a:t>• 2020: 955,84 tep | 91,48 kWh/m²</a:t>
            </a:r>
          </a:p>
          <a:p>
            <a:r>
              <a:t>• 2021: 1.136,83 tep | 108,8 kWh/m²</a:t>
            </a:r>
          </a:p>
          <a:p>
            <a:r>
              <a:t>• 2022: 1.219,31 tep | 116,69 kWh/m²</a:t>
            </a:r>
          </a:p>
          <a:p>
            <a:r>
              <a:t>• 2023: 970,61 tep | 92,89 kWh/m²</a:t>
            </a:r>
          </a:p>
          <a:p>
            <a:r>
              <a:t>• 2024: 1.104,06 tep | 86,16 kWh/m²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Enerji Tasarrufu Uygulamaları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Kazanlar ve pompalar otomasyon sistemleriyle zamanlayıcıya bağlandı.</a:t>
            </a:r>
          </a:p>
          <a:p>
            <a:r>
              <a:t>• Boş sınıfların ısıtılması ve havalandırılması önlendi.</a:t>
            </a:r>
          </a:p>
          <a:p>
            <a:r>
              <a:t>• Civa ve sodyum buharlı armatürler LED projektörlerle değiştirildi.</a:t>
            </a:r>
          </a:p>
          <a:p>
            <a:r>
              <a:t>• 2024 yılında üretim tesisi devreye alındı.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Spesifik Enerji Tüketimi Değerlendirmesi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2022 yılında en yüksek değer olan 116,69 kWh/m² görüldü.</a:t>
            </a:r>
          </a:p>
          <a:p>
            <a:r>
              <a:t>• 2023 ve 2024'te yapılan yatırımlar sonucu bu değer ciddi şekilde düştü.</a:t>
            </a:r>
          </a:p>
          <a:p>
            <a:r>
              <a:t>• 2024: En düşük spesifik tüketim yılı (86,16 kWh/m²)</a:t>
            </a:r>
          </a:p>
          <a:p>
            <a:r>
              <a:t>• Bina alanı %22 artmasına rağmen verimlilik arttı.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Sonuç ve Kazanımlar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Enerji tüketiminde düşüş sağlandı.</a:t>
            </a:r>
          </a:p>
          <a:p>
            <a:r>
              <a:t>• Otomasyon sayesinde personel ihtiyacı azaldı.</a:t>
            </a:r>
          </a:p>
          <a:p>
            <a:r>
              <a:t>• Çevreye duyarlı kampüs modeli oluştu.</a:t>
            </a:r>
          </a:p>
          <a:p>
            <a:r>
              <a:t>• Enerji verimliliği artarak maliyetler azaltıldı.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Enerji Tüketim Tablosu (2018–2024)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2019-2024 arası tüketim değerler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645920"/>
            <a:ext cx="7315200" cy="31465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248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Atılım Üniversitesi M.O.G Kampüsü Enerji Tüketim Analizi (2018–2024)</vt:lpstr>
      <vt:lpstr>Giriş</vt:lpstr>
      <vt:lpstr>Yıllara Göre Enerji Verileri (2018–2024)</vt:lpstr>
      <vt:lpstr>Enerji Tasarrufu Uygulamaları</vt:lpstr>
      <vt:lpstr>Spesifik Enerji Tüketimi Değerlendirmesi</vt:lpstr>
      <vt:lpstr>Sonuç ve Kazanımlar</vt:lpstr>
      <vt:lpstr>Enerji Tüketim Tablosu (2018–2024)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Ali MARAŞ</dc:creator>
  <cp:keywords/>
  <dc:description>generated using python-pptx</dc:description>
  <cp:lastModifiedBy>Ali MARAŞ</cp:lastModifiedBy>
  <cp:revision>1</cp:revision>
  <dcterms:created xsi:type="dcterms:W3CDTF">2013-01-27T09:14:16Z</dcterms:created>
  <dcterms:modified xsi:type="dcterms:W3CDTF">2025-05-15T11:29:18Z</dcterms:modified>
  <cp:category/>
</cp:coreProperties>
</file>