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EA40A-D6F0-4CAB-9B40-8324DD457E2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8A7129-04FA-4E60-BC1C-E2B20185A255}">
      <dgm:prSet/>
      <dgm:spPr/>
      <dgm:t>
        <a:bodyPr/>
        <a:lstStyle/>
        <a:p>
          <a:r>
            <a:rPr lang="en-US"/>
            <a:t>• 2018: 1.204,32 tep | 115,26 kWh/m²</a:t>
          </a:r>
        </a:p>
      </dgm:t>
    </dgm:pt>
    <dgm:pt modelId="{3042D50E-9EFA-475E-9911-698A437AFB38}" type="parTrans" cxnId="{C84EF3FB-60FE-4F4D-964E-22F118C2AC02}">
      <dgm:prSet/>
      <dgm:spPr/>
      <dgm:t>
        <a:bodyPr/>
        <a:lstStyle/>
        <a:p>
          <a:endParaRPr lang="en-US"/>
        </a:p>
      </dgm:t>
    </dgm:pt>
    <dgm:pt modelId="{54EB1A8F-4BE3-486D-BF19-1E0933BDD498}" type="sibTrans" cxnId="{C84EF3FB-60FE-4F4D-964E-22F118C2AC02}">
      <dgm:prSet/>
      <dgm:spPr/>
      <dgm:t>
        <a:bodyPr/>
        <a:lstStyle/>
        <a:p>
          <a:endParaRPr lang="en-US"/>
        </a:p>
      </dgm:t>
    </dgm:pt>
    <dgm:pt modelId="{C842D1F4-C621-4281-BC69-80600A28D211}">
      <dgm:prSet/>
      <dgm:spPr/>
      <dgm:t>
        <a:bodyPr/>
        <a:lstStyle/>
        <a:p>
          <a:r>
            <a:rPr lang="en-US"/>
            <a:t>• 2019: 1.158,56 tep | 110,88 kWh/m²</a:t>
          </a:r>
        </a:p>
      </dgm:t>
    </dgm:pt>
    <dgm:pt modelId="{FFF140A9-A591-4C0E-8388-DA1A29191484}" type="parTrans" cxnId="{279EE9B0-DC9F-4122-B3DD-965C731C5AEE}">
      <dgm:prSet/>
      <dgm:spPr/>
      <dgm:t>
        <a:bodyPr/>
        <a:lstStyle/>
        <a:p>
          <a:endParaRPr lang="en-US"/>
        </a:p>
      </dgm:t>
    </dgm:pt>
    <dgm:pt modelId="{5341E78C-B265-452E-BDB9-E3473A412582}" type="sibTrans" cxnId="{279EE9B0-DC9F-4122-B3DD-965C731C5AEE}">
      <dgm:prSet/>
      <dgm:spPr/>
      <dgm:t>
        <a:bodyPr/>
        <a:lstStyle/>
        <a:p>
          <a:endParaRPr lang="en-US"/>
        </a:p>
      </dgm:t>
    </dgm:pt>
    <dgm:pt modelId="{59DD7A7F-FC3D-4B97-885C-6F786CC38415}">
      <dgm:prSet/>
      <dgm:spPr/>
      <dgm:t>
        <a:bodyPr/>
        <a:lstStyle/>
        <a:p>
          <a:r>
            <a:rPr lang="en-US"/>
            <a:t>• 2020: 955,84 tep | 91,48 kWh/m²</a:t>
          </a:r>
        </a:p>
      </dgm:t>
    </dgm:pt>
    <dgm:pt modelId="{1EAA58CE-1A6B-4EAD-91CE-A0F34E653BF8}" type="parTrans" cxnId="{A6D6096B-28AC-4F9C-BB40-F8FE4EB877C9}">
      <dgm:prSet/>
      <dgm:spPr/>
      <dgm:t>
        <a:bodyPr/>
        <a:lstStyle/>
        <a:p>
          <a:endParaRPr lang="en-US"/>
        </a:p>
      </dgm:t>
    </dgm:pt>
    <dgm:pt modelId="{68A6BE36-239D-4BD0-B157-580D396EBE66}" type="sibTrans" cxnId="{A6D6096B-28AC-4F9C-BB40-F8FE4EB877C9}">
      <dgm:prSet/>
      <dgm:spPr/>
      <dgm:t>
        <a:bodyPr/>
        <a:lstStyle/>
        <a:p>
          <a:endParaRPr lang="en-US"/>
        </a:p>
      </dgm:t>
    </dgm:pt>
    <dgm:pt modelId="{ECE904D1-EDAE-42F0-B936-D5DA20FD5532}">
      <dgm:prSet/>
      <dgm:spPr/>
      <dgm:t>
        <a:bodyPr/>
        <a:lstStyle/>
        <a:p>
          <a:r>
            <a:rPr lang="en-US"/>
            <a:t>• 2021: 1.136,83 tep | 108,8 kWh/m²</a:t>
          </a:r>
        </a:p>
      </dgm:t>
    </dgm:pt>
    <dgm:pt modelId="{AF7D6DE8-3CA7-45BB-A3CC-BE8ED4CFF08E}" type="parTrans" cxnId="{A5193E12-DCA8-4FFE-81A8-623B98D80DDD}">
      <dgm:prSet/>
      <dgm:spPr/>
      <dgm:t>
        <a:bodyPr/>
        <a:lstStyle/>
        <a:p>
          <a:endParaRPr lang="en-US"/>
        </a:p>
      </dgm:t>
    </dgm:pt>
    <dgm:pt modelId="{D44F9298-8E2C-4BF6-BFC7-F662020DD99E}" type="sibTrans" cxnId="{A5193E12-DCA8-4FFE-81A8-623B98D80DDD}">
      <dgm:prSet/>
      <dgm:spPr/>
      <dgm:t>
        <a:bodyPr/>
        <a:lstStyle/>
        <a:p>
          <a:endParaRPr lang="en-US"/>
        </a:p>
      </dgm:t>
    </dgm:pt>
    <dgm:pt modelId="{7EB3DAA4-46E3-4943-AAC4-AB543EFC1140}">
      <dgm:prSet/>
      <dgm:spPr/>
      <dgm:t>
        <a:bodyPr/>
        <a:lstStyle/>
        <a:p>
          <a:r>
            <a:rPr lang="en-US"/>
            <a:t>• 2022: 1.219,31 tep | 116,69 kWh/m²</a:t>
          </a:r>
        </a:p>
      </dgm:t>
    </dgm:pt>
    <dgm:pt modelId="{AE666733-7456-4275-B6B2-B705153A5CCB}" type="parTrans" cxnId="{5745C2E2-14EC-4F8B-BD70-8E2CBDB3BE77}">
      <dgm:prSet/>
      <dgm:spPr/>
      <dgm:t>
        <a:bodyPr/>
        <a:lstStyle/>
        <a:p>
          <a:endParaRPr lang="en-US"/>
        </a:p>
      </dgm:t>
    </dgm:pt>
    <dgm:pt modelId="{EA453BCB-D050-439F-84B2-765DF1711E9E}" type="sibTrans" cxnId="{5745C2E2-14EC-4F8B-BD70-8E2CBDB3BE77}">
      <dgm:prSet/>
      <dgm:spPr/>
      <dgm:t>
        <a:bodyPr/>
        <a:lstStyle/>
        <a:p>
          <a:endParaRPr lang="en-US"/>
        </a:p>
      </dgm:t>
    </dgm:pt>
    <dgm:pt modelId="{C519929B-4346-4AE4-8444-AECB4E15170F}">
      <dgm:prSet/>
      <dgm:spPr/>
      <dgm:t>
        <a:bodyPr/>
        <a:lstStyle/>
        <a:p>
          <a:r>
            <a:rPr lang="en-US"/>
            <a:t>• 2023: 970,61 tep | 92,89 kWh/m²</a:t>
          </a:r>
        </a:p>
      </dgm:t>
    </dgm:pt>
    <dgm:pt modelId="{1522C08B-62A0-44A6-8060-A3B0AACA8A85}" type="parTrans" cxnId="{42EAF8F8-55E2-4163-B338-133E754D5C1C}">
      <dgm:prSet/>
      <dgm:spPr/>
      <dgm:t>
        <a:bodyPr/>
        <a:lstStyle/>
        <a:p>
          <a:endParaRPr lang="en-US"/>
        </a:p>
      </dgm:t>
    </dgm:pt>
    <dgm:pt modelId="{40109A29-155B-4D7E-9EF8-5107DD0E9372}" type="sibTrans" cxnId="{42EAF8F8-55E2-4163-B338-133E754D5C1C}">
      <dgm:prSet/>
      <dgm:spPr/>
      <dgm:t>
        <a:bodyPr/>
        <a:lstStyle/>
        <a:p>
          <a:endParaRPr lang="en-US"/>
        </a:p>
      </dgm:t>
    </dgm:pt>
    <dgm:pt modelId="{6394B962-0700-469D-9F68-C723D20B7CFD}">
      <dgm:prSet/>
      <dgm:spPr/>
      <dgm:t>
        <a:bodyPr/>
        <a:lstStyle/>
        <a:p>
          <a:r>
            <a:rPr lang="en-US"/>
            <a:t>• 2024: 1.104,06 tep | 86,16 kWh/m²</a:t>
          </a:r>
        </a:p>
      </dgm:t>
    </dgm:pt>
    <dgm:pt modelId="{FD8FD3E1-CF1B-4A10-9A7B-84BC611B14C4}" type="parTrans" cxnId="{0D9A3525-92BC-4AFD-8883-54CC177D9A74}">
      <dgm:prSet/>
      <dgm:spPr/>
      <dgm:t>
        <a:bodyPr/>
        <a:lstStyle/>
        <a:p>
          <a:endParaRPr lang="en-US"/>
        </a:p>
      </dgm:t>
    </dgm:pt>
    <dgm:pt modelId="{3926E9E3-D189-42A2-A9AE-36462C9D1B26}" type="sibTrans" cxnId="{0D9A3525-92BC-4AFD-8883-54CC177D9A74}">
      <dgm:prSet/>
      <dgm:spPr/>
      <dgm:t>
        <a:bodyPr/>
        <a:lstStyle/>
        <a:p>
          <a:endParaRPr lang="en-US"/>
        </a:p>
      </dgm:t>
    </dgm:pt>
    <dgm:pt modelId="{9B30C901-3BD3-457A-889B-8B6A1A433240}" type="pres">
      <dgm:prSet presAssocID="{06AEA40A-D6F0-4CAB-9B40-8324DD457E29}" presName="vert0" presStyleCnt="0">
        <dgm:presLayoutVars>
          <dgm:dir/>
          <dgm:animOne val="branch"/>
          <dgm:animLvl val="lvl"/>
        </dgm:presLayoutVars>
      </dgm:prSet>
      <dgm:spPr/>
    </dgm:pt>
    <dgm:pt modelId="{F7E0E6EB-91A1-4262-8A3D-CB8B9839C8D4}" type="pres">
      <dgm:prSet presAssocID="{078A7129-04FA-4E60-BC1C-E2B20185A255}" presName="thickLine" presStyleLbl="alignNode1" presStyleIdx="0" presStyleCnt="7"/>
      <dgm:spPr/>
    </dgm:pt>
    <dgm:pt modelId="{59778C80-7654-481D-9464-63C84CC3CD5D}" type="pres">
      <dgm:prSet presAssocID="{078A7129-04FA-4E60-BC1C-E2B20185A255}" presName="horz1" presStyleCnt="0"/>
      <dgm:spPr/>
    </dgm:pt>
    <dgm:pt modelId="{F0C2BCEF-8FCC-49C8-A937-9638C5CB6BF8}" type="pres">
      <dgm:prSet presAssocID="{078A7129-04FA-4E60-BC1C-E2B20185A255}" presName="tx1" presStyleLbl="revTx" presStyleIdx="0" presStyleCnt="7"/>
      <dgm:spPr/>
    </dgm:pt>
    <dgm:pt modelId="{36269F0B-0F58-4D1B-AADE-06C6C1DDB0D8}" type="pres">
      <dgm:prSet presAssocID="{078A7129-04FA-4E60-BC1C-E2B20185A255}" presName="vert1" presStyleCnt="0"/>
      <dgm:spPr/>
    </dgm:pt>
    <dgm:pt modelId="{1BAA3F42-C73F-4072-A6C7-F682A0C0D759}" type="pres">
      <dgm:prSet presAssocID="{C842D1F4-C621-4281-BC69-80600A28D211}" presName="thickLine" presStyleLbl="alignNode1" presStyleIdx="1" presStyleCnt="7"/>
      <dgm:spPr/>
    </dgm:pt>
    <dgm:pt modelId="{5FD19367-2496-4CA9-98A8-BE07B76C0EE6}" type="pres">
      <dgm:prSet presAssocID="{C842D1F4-C621-4281-BC69-80600A28D211}" presName="horz1" presStyleCnt="0"/>
      <dgm:spPr/>
    </dgm:pt>
    <dgm:pt modelId="{D882763E-2521-48D6-8BA0-69B3BB3E1447}" type="pres">
      <dgm:prSet presAssocID="{C842D1F4-C621-4281-BC69-80600A28D211}" presName="tx1" presStyleLbl="revTx" presStyleIdx="1" presStyleCnt="7"/>
      <dgm:spPr/>
    </dgm:pt>
    <dgm:pt modelId="{5EA45D62-FEB0-4ABA-806E-79446F108411}" type="pres">
      <dgm:prSet presAssocID="{C842D1F4-C621-4281-BC69-80600A28D211}" presName="vert1" presStyleCnt="0"/>
      <dgm:spPr/>
    </dgm:pt>
    <dgm:pt modelId="{44CB8F9D-6426-496C-967B-E26C0551E63C}" type="pres">
      <dgm:prSet presAssocID="{59DD7A7F-FC3D-4B97-885C-6F786CC38415}" presName="thickLine" presStyleLbl="alignNode1" presStyleIdx="2" presStyleCnt="7"/>
      <dgm:spPr/>
    </dgm:pt>
    <dgm:pt modelId="{06C9FC6F-E597-401D-B731-C50F8BAA33C5}" type="pres">
      <dgm:prSet presAssocID="{59DD7A7F-FC3D-4B97-885C-6F786CC38415}" presName="horz1" presStyleCnt="0"/>
      <dgm:spPr/>
    </dgm:pt>
    <dgm:pt modelId="{0903C634-3E9D-4655-9CD4-92C654F1CAAB}" type="pres">
      <dgm:prSet presAssocID="{59DD7A7F-FC3D-4B97-885C-6F786CC38415}" presName="tx1" presStyleLbl="revTx" presStyleIdx="2" presStyleCnt="7"/>
      <dgm:spPr/>
    </dgm:pt>
    <dgm:pt modelId="{068AE05F-7CCA-44CE-A723-77B2374FCCF5}" type="pres">
      <dgm:prSet presAssocID="{59DD7A7F-FC3D-4B97-885C-6F786CC38415}" presName="vert1" presStyleCnt="0"/>
      <dgm:spPr/>
    </dgm:pt>
    <dgm:pt modelId="{A5C1CA38-3F07-42E6-92F1-30CBF8F17309}" type="pres">
      <dgm:prSet presAssocID="{ECE904D1-EDAE-42F0-B936-D5DA20FD5532}" presName="thickLine" presStyleLbl="alignNode1" presStyleIdx="3" presStyleCnt="7"/>
      <dgm:spPr/>
    </dgm:pt>
    <dgm:pt modelId="{81CFA635-C12C-43EC-8627-5E8472CFC012}" type="pres">
      <dgm:prSet presAssocID="{ECE904D1-EDAE-42F0-B936-D5DA20FD5532}" presName="horz1" presStyleCnt="0"/>
      <dgm:spPr/>
    </dgm:pt>
    <dgm:pt modelId="{EBFF71C2-FD26-4D7D-8608-C263B07E1A11}" type="pres">
      <dgm:prSet presAssocID="{ECE904D1-EDAE-42F0-B936-D5DA20FD5532}" presName="tx1" presStyleLbl="revTx" presStyleIdx="3" presStyleCnt="7"/>
      <dgm:spPr/>
    </dgm:pt>
    <dgm:pt modelId="{939616CD-0964-48F4-AFCC-AB6C83C01C0D}" type="pres">
      <dgm:prSet presAssocID="{ECE904D1-EDAE-42F0-B936-D5DA20FD5532}" presName="vert1" presStyleCnt="0"/>
      <dgm:spPr/>
    </dgm:pt>
    <dgm:pt modelId="{86D4791B-D793-4E94-8835-B464E01BC35E}" type="pres">
      <dgm:prSet presAssocID="{7EB3DAA4-46E3-4943-AAC4-AB543EFC1140}" presName="thickLine" presStyleLbl="alignNode1" presStyleIdx="4" presStyleCnt="7"/>
      <dgm:spPr/>
    </dgm:pt>
    <dgm:pt modelId="{F7F9FEDD-F6A1-44FD-856B-3A4CD0B4C262}" type="pres">
      <dgm:prSet presAssocID="{7EB3DAA4-46E3-4943-AAC4-AB543EFC1140}" presName="horz1" presStyleCnt="0"/>
      <dgm:spPr/>
    </dgm:pt>
    <dgm:pt modelId="{A6B31EBC-FBDE-4B75-8FA0-183E993E1F58}" type="pres">
      <dgm:prSet presAssocID="{7EB3DAA4-46E3-4943-AAC4-AB543EFC1140}" presName="tx1" presStyleLbl="revTx" presStyleIdx="4" presStyleCnt="7"/>
      <dgm:spPr/>
    </dgm:pt>
    <dgm:pt modelId="{11B2E740-47BE-47AB-A897-88DE5BD2D53C}" type="pres">
      <dgm:prSet presAssocID="{7EB3DAA4-46E3-4943-AAC4-AB543EFC1140}" presName="vert1" presStyleCnt="0"/>
      <dgm:spPr/>
    </dgm:pt>
    <dgm:pt modelId="{ED9BE292-9E39-4137-AA01-3ACDE8B27A40}" type="pres">
      <dgm:prSet presAssocID="{C519929B-4346-4AE4-8444-AECB4E15170F}" presName="thickLine" presStyleLbl="alignNode1" presStyleIdx="5" presStyleCnt="7"/>
      <dgm:spPr/>
    </dgm:pt>
    <dgm:pt modelId="{E586B3C1-94F4-4AE8-8C57-AB3924374A84}" type="pres">
      <dgm:prSet presAssocID="{C519929B-4346-4AE4-8444-AECB4E15170F}" presName="horz1" presStyleCnt="0"/>
      <dgm:spPr/>
    </dgm:pt>
    <dgm:pt modelId="{8BA0FB55-BC11-4597-B5F2-5316FFDCE6E0}" type="pres">
      <dgm:prSet presAssocID="{C519929B-4346-4AE4-8444-AECB4E15170F}" presName="tx1" presStyleLbl="revTx" presStyleIdx="5" presStyleCnt="7"/>
      <dgm:spPr/>
    </dgm:pt>
    <dgm:pt modelId="{EAA6603B-321A-4F6F-8566-4CEE792E8565}" type="pres">
      <dgm:prSet presAssocID="{C519929B-4346-4AE4-8444-AECB4E15170F}" presName="vert1" presStyleCnt="0"/>
      <dgm:spPr/>
    </dgm:pt>
    <dgm:pt modelId="{AA855128-3A45-4871-9FFE-36ACAEA14FD5}" type="pres">
      <dgm:prSet presAssocID="{6394B962-0700-469D-9F68-C723D20B7CFD}" presName="thickLine" presStyleLbl="alignNode1" presStyleIdx="6" presStyleCnt="7"/>
      <dgm:spPr/>
    </dgm:pt>
    <dgm:pt modelId="{C4E74755-6582-47F8-B099-6CA845531FFC}" type="pres">
      <dgm:prSet presAssocID="{6394B962-0700-469D-9F68-C723D20B7CFD}" presName="horz1" presStyleCnt="0"/>
      <dgm:spPr/>
    </dgm:pt>
    <dgm:pt modelId="{6CDD3440-F649-455D-851B-6A7A1677D242}" type="pres">
      <dgm:prSet presAssocID="{6394B962-0700-469D-9F68-C723D20B7CFD}" presName="tx1" presStyleLbl="revTx" presStyleIdx="6" presStyleCnt="7"/>
      <dgm:spPr/>
    </dgm:pt>
    <dgm:pt modelId="{4DAEF934-F722-4A2A-8979-3C30338675F0}" type="pres">
      <dgm:prSet presAssocID="{6394B962-0700-469D-9F68-C723D20B7CFD}" presName="vert1" presStyleCnt="0"/>
      <dgm:spPr/>
    </dgm:pt>
  </dgm:ptLst>
  <dgm:cxnLst>
    <dgm:cxn modelId="{1A910807-F775-4882-A8A0-86308658B2FF}" type="presOf" srcId="{C519929B-4346-4AE4-8444-AECB4E15170F}" destId="{8BA0FB55-BC11-4597-B5F2-5316FFDCE6E0}" srcOrd="0" destOrd="0" presId="urn:microsoft.com/office/officeart/2008/layout/LinedList"/>
    <dgm:cxn modelId="{A5193E12-DCA8-4FFE-81A8-623B98D80DDD}" srcId="{06AEA40A-D6F0-4CAB-9B40-8324DD457E29}" destId="{ECE904D1-EDAE-42F0-B936-D5DA20FD5532}" srcOrd="3" destOrd="0" parTransId="{AF7D6DE8-3CA7-45BB-A3CC-BE8ED4CFF08E}" sibTransId="{D44F9298-8E2C-4BF6-BFC7-F662020DD99E}"/>
    <dgm:cxn modelId="{0D9A3525-92BC-4AFD-8883-54CC177D9A74}" srcId="{06AEA40A-D6F0-4CAB-9B40-8324DD457E29}" destId="{6394B962-0700-469D-9F68-C723D20B7CFD}" srcOrd="6" destOrd="0" parTransId="{FD8FD3E1-CF1B-4A10-9A7B-84BC611B14C4}" sibTransId="{3926E9E3-D189-42A2-A9AE-36462C9D1B26}"/>
    <dgm:cxn modelId="{5CCF7D32-F7D4-4FCC-9ECB-57A85630DBFD}" type="presOf" srcId="{59DD7A7F-FC3D-4B97-885C-6F786CC38415}" destId="{0903C634-3E9D-4655-9CD4-92C654F1CAAB}" srcOrd="0" destOrd="0" presId="urn:microsoft.com/office/officeart/2008/layout/LinedList"/>
    <dgm:cxn modelId="{01D99B43-AF8E-4EA9-8BFA-10E8B405D665}" type="presOf" srcId="{06AEA40A-D6F0-4CAB-9B40-8324DD457E29}" destId="{9B30C901-3BD3-457A-889B-8B6A1A433240}" srcOrd="0" destOrd="0" presId="urn:microsoft.com/office/officeart/2008/layout/LinedList"/>
    <dgm:cxn modelId="{A6D6096B-28AC-4F9C-BB40-F8FE4EB877C9}" srcId="{06AEA40A-D6F0-4CAB-9B40-8324DD457E29}" destId="{59DD7A7F-FC3D-4B97-885C-6F786CC38415}" srcOrd="2" destOrd="0" parTransId="{1EAA58CE-1A6B-4EAD-91CE-A0F34E653BF8}" sibTransId="{68A6BE36-239D-4BD0-B157-580D396EBE66}"/>
    <dgm:cxn modelId="{30C4A996-79CC-41DA-BBD4-A3B261323E28}" type="presOf" srcId="{ECE904D1-EDAE-42F0-B936-D5DA20FD5532}" destId="{EBFF71C2-FD26-4D7D-8608-C263B07E1A11}" srcOrd="0" destOrd="0" presId="urn:microsoft.com/office/officeart/2008/layout/LinedList"/>
    <dgm:cxn modelId="{7C447FA0-4E60-4777-8224-EF2540530541}" type="presOf" srcId="{078A7129-04FA-4E60-BC1C-E2B20185A255}" destId="{F0C2BCEF-8FCC-49C8-A937-9638C5CB6BF8}" srcOrd="0" destOrd="0" presId="urn:microsoft.com/office/officeart/2008/layout/LinedList"/>
    <dgm:cxn modelId="{D7FD5FA9-E0A0-4B9D-B68B-E2FE1E76CA16}" type="presOf" srcId="{C842D1F4-C621-4281-BC69-80600A28D211}" destId="{D882763E-2521-48D6-8BA0-69B3BB3E1447}" srcOrd="0" destOrd="0" presId="urn:microsoft.com/office/officeart/2008/layout/LinedList"/>
    <dgm:cxn modelId="{279EE9B0-DC9F-4122-B3DD-965C731C5AEE}" srcId="{06AEA40A-D6F0-4CAB-9B40-8324DD457E29}" destId="{C842D1F4-C621-4281-BC69-80600A28D211}" srcOrd="1" destOrd="0" parTransId="{FFF140A9-A591-4C0E-8388-DA1A29191484}" sibTransId="{5341E78C-B265-452E-BDB9-E3473A412582}"/>
    <dgm:cxn modelId="{002A9DD7-47C8-4FEA-BA73-F749550A18D1}" type="presOf" srcId="{6394B962-0700-469D-9F68-C723D20B7CFD}" destId="{6CDD3440-F649-455D-851B-6A7A1677D242}" srcOrd="0" destOrd="0" presId="urn:microsoft.com/office/officeart/2008/layout/LinedList"/>
    <dgm:cxn modelId="{5745C2E2-14EC-4F8B-BD70-8E2CBDB3BE77}" srcId="{06AEA40A-D6F0-4CAB-9B40-8324DD457E29}" destId="{7EB3DAA4-46E3-4943-AAC4-AB543EFC1140}" srcOrd="4" destOrd="0" parTransId="{AE666733-7456-4275-B6B2-B705153A5CCB}" sibTransId="{EA453BCB-D050-439F-84B2-765DF1711E9E}"/>
    <dgm:cxn modelId="{D09A6BEF-0A37-4669-B62C-A37A2DF151B9}" type="presOf" srcId="{7EB3DAA4-46E3-4943-AAC4-AB543EFC1140}" destId="{A6B31EBC-FBDE-4B75-8FA0-183E993E1F58}" srcOrd="0" destOrd="0" presId="urn:microsoft.com/office/officeart/2008/layout/LinedList"/>
    <dgm:cxn modelId="{42EAF8F8-55E2-4163-B338-133E754D5C1C}" srcId="{06AEA40A-D6F0-4CAB-9B40-8324DD457E29}" destId="{C519929B-4346-4AE4-8444-AECB4E15170F}" srcOrd="5" destOrd="0" parTransId="{1522C08B-62A0-44A6-8060-A3B0AACA8A85}" sibTransId="{40109A29-155B-4D7E-9EF8-5107DD0E9372}"/>
    <dgm:cxn modelId="{C84EF3FB-60FE-4F4D-964E-22F118C2AC02}" srcId="{06AEA40A-D6F0-4CAB-9B40-8324DD457E29}" destId="{078A7129-04FA-4E60-BC1C-E2B20185A255}" srcOrd="0" destOrd="0" parTransId="{3042D50E-9EFA-475E-9911-698A437AFB38}" sibTransId="{54EB1A8F-4BE3-486D-BF19-1E0933BDD498}"/>
    <dgm:cxn modelId="{2B83C1AA-903A-4985-9DAC-4CC9C8C8CC44}" type="presParOf" srcId="{9B30C901-3BD3-457A-889B-8B6A1A433240}" destId="{F7E0E6EB-91A1-4262-8A3D-CB8B9839C8D4}" srcOrd="0" destOrd="0" presId="urn:microsoft.com/office/officeart/2008/layout/LinedList"/>
    <dgm:cxn modelId="{8826F5A7-EE3C-45CC-8E86-A998FC864595}" type="presParOf" srcId="{9B30C901-3BD3-457A-889B-8B6A1A433240}" destId="{59778C80-7654-481D-9464-63C84CC3CD5D}" srcOrd="1" destOrd="0" presId="urn:microsoft.com/office/officeart/2008/layout/LinedList"/>
    <dgm:cxn modelId="{7C78B790-8324-46FF-BAAE-CA018AF5AAF8}" type="presParOf" srcId="{59778C80-7654-481D-9464-63C84CC3CD5D}" destId="{F0C2BCEF-8FCC-49C8-A937-9638C5CB6BF8}" srcOrd="0" destOrd="0" presId="urn:microsoft.com/office/officeart/2008/layout/LinedList"/>
    <dgm:cxn modelId="{66660B3A-D12C-4D76-892C-82857E6E1ADD}" type="presParOf" srcId="{59778C80-7654-481D-9464-63C84CC3CD5D}" destId="{36269F0B-0F58-4D1B-AADE-06C6C1DDB0D8}" srcOrd="1" destOrd="0" presId="urn:microsoft.com/office/officeart/2008/layout/LinedList"/>
    <dgm:cxn modelId="{8719E219-832E-48B9-BE24-33ED2AB090E2}" type="presParOf" srcId="{9B30C901-3BD3-457A-889B-8B6A1A433240}" destId="{1BAA3F42-C73F-4072-A6C7-F682A0C0D759}" srcOrd="2" destOrd="0" presId="urn:microsoft.com/office/officeart/2008/layout/LinedList"/>
    <dgm:cxn modelId="{08C90678-E483-4AE4-83FE-2D9BAB5FBDD5}" type="presParOf" srcId="{9B30C901-3BD3-457A-889B-8B6A1A433240}" destId="{5FD19367-2496-4CA9-98A8-BE07B76C0EE6}" srcOrd="3" destOrd="0" presId="urn:microsoft.com/office/officeart/2008/layout/LinedList"/>
    <dgm:cxn modelId="{18FF8712-79D9-448E-B9B4-A28AE3FA46B2}" type="presParOf" srcId="{5FD19367-2496-4CA9-98A8-BE07B76C0EE6}" destId="{D882763E-2521-48D6-8BA0-69B3BB3E1447}" srcOrd="0" destOrd="0" presId="urn:microsoft.com/office/officeart/2008/layout/LinedList"/>
    <dgm:cxn modelId="{7C480ED0-E5F5-4CD8-A4BA-D9E85CCA2730}" type="presParOf" srcId="{5FD19367-2496-4CA9-98A8-BE07B76C0EE6}" destId="{5EA45D62-FEB0-4ABA-806E-79446F108411}" srcOrd="1" destOrd="0" presId="urn:microsoft.com/office/officeart/2008/layout/LinedList"/>
    <dgm:cxn modelId="{012AA8CD-A4D2-4F68-9923-F98560AD72C9}" type="presParOf" srcId="{9B30C901-3BD3-457A-889B-8B6A1A433240}" destId="{44CB8F9D-6426-496C-967B-E26C0551E63C}" srcOrd="4" destOrd="0" presId="urn:microsoft.com/office/officeart/2008/layout/LinedList"/>
    <dgm:cxn modelId="{5E3CEC84-9428-41BA-9C9E-DE1A81F4216C}" type="presParOf" srcId="{9B30C901-3BD3-457A-889B-8B6A1A433240}" destId="{06C9FC6F-E597-401D-B731-C50F8BAA33C5}" srcOrd="5" destOrd="0" presId="urn:microsoft.com/office/officeart/2008/layout/LinedList"/>
    <dgm:cxn modelId="{E76D7563-DCAC-4F7F-8248-194EE2ACE84C}" type="presParOf" srcId="{06C9FC6F-E597-401D-B731-C50F8BAA33C5}" destId="{0903C634-3E9D-4655-9CD4-92C654F1CAAB}" srcOrd="0" destOrd="0" presId="urn:microsoft.com/office/officeart/2008/layout/LinedList"/>
    <dgm:cxn modelId="{09895643-B8E7-46CF-9B81-8A87B468BE6D}" type="presParOf" srcId="{06C9FC6F-E597-401D-B731-C50F8BAA33C5}" destId="{068AE05F-7CCA-44CE-A723-77B2374FCCF5}" srcOrd="1" destOrd="0" presId="urn:microsoft.com/office/officeart/2008/layout/LinedList"/>
    <dgm:cxn modelId="{4D7AB960-273F-4012-8F4E-76DC7A72CE27}" type="presParOf" srcId="{9B30C901-3BD3-457A-889B-8B6A1A433240}" destId="{A5C1CA38-3F07-42E6-92F1-30CBF8F17309}" srcOrd="6" destOrd="0" presId="urn:microsoft.com/office/officeart/2008/layout/LinedList"/>
    <dgm:cxn modelId="{6E59F3CC-C272-41D0-8FB3-3707BAF812C5}" type="presParOf" srcId="{9B30C901-3BD3-457A-889B-8B6A1A433240}" destId="{81CFA635-C12C-43EC-8627-5E8472CFC012}" srcOrd="7" destOrd="0" presId="urn:microsoft.com/office/officeart/2008/layout/LinedList"/>
    <dgm:cxn modelId="{194C464E-E4CF-4255-8783-1306E0DAE5B5}" type="presParOf" srcId="{81CFA635-C12C-43EC-8627-5E8472CFC012}" destId="{EBFF71C2-FD26-4D7D-8608-C263B07E1A11}" srcOrd="0" destOrd="0" presId="urn:microsoft.com/office/officeart/2008/layout/LinedList"/>
    <dgm:cxn modelId="{44874EE3-A04A-4A23-8A36-A4C5E8D46518}" type="presParOf" srcId="{81CFA635-C12C-43EC-8627-5E8472CFC012}" destId="{939616CD-0964-48F4-AFCC-AB6C83C01C0D}" srcOrd="1" destOrd="0" presId="urn:microsoft.com/office/officeart/2008/layout/LinedList"/>
    <dgm:cxn modelId="{6D3EB843-9153-4B21-B1AB-2E99DFAC4C7F}" type="presParOf" srcId="{9B30C901-3BD3-457A-889B-8B6A1A433240}" destId="{86D4791B-D793-4E94-8835-B464E01BC35E}" srcOrd="8" destOrd="0" presId="urn:microsoft.com/office/officeart/2008/layout/LinedList"/>
    <dgm:cxn modelId="{A2DC7F44-F88B-446C-A30D-2DBFE5D0B02E}" type="presParOf" srcId="{9B30C901-3BD3-457A-889B-8B6A1A433240}" destId="{F7F9FEDD-F6A1-44FD-856B-3A4CD0B4C262}" srcOrd="9" destOrd="0" presId="urn:microsoft.com/office/officeart/2008/layout/LinedList"/>
    <dgm:cxn modelId="{C18938CB-5E55-4D75-B563-38205FDD98ED}" type="presParOf" srcId="{F7F9FEDD-F6A1-44FD-856B-3A4CD0B4C262}" destId="{A6B31EBC-FBDE-4B75-8FA0-183E993E1F58}" srcOrd="0" destOrd="0" presId="urn:microsoft.com/office/officeart/2008/layout/LinedList"/>
    <dgm:cxn modelId="{173F2886-CE1F-45D9-B2AF-0F5AAF0788F4}" type="presParOf" srcId="{F7F9FEDD-F6A1-44FD-856B-3A4CD0B4C262}" destId="{11B2E740-47BE-47AB-A897-88DE5BD2D53C}" srcOrd="1" destOrd="0" presId="urn:microsoft.com/office/officeart/2008/layout/LinedList"/>
    <dgm:cxn modelId="{D7A8884A-3E95-42C5-BD81-E56A6F835AE5}" type="presParOf" srcId="{9B30C901-3BD3-457A-889B-8B6A1A433240}" destId="{ED9BE292-9E39-4137-AA01-3ACDE8B27A40}" srcOrd="10" destOrd="0" presId="urn:microsoft.com/office/officeart/2008/layout/LinedList"/>
    <dgm:cxn modelId="{148B9FF3-2D35-4666-B731-EBD278956FBF}" type="presParOf" srcId="{9B30C901-3BD3-457A-889B-8B6A1A433240}" destId="{E586B3C1-94F4-4AE8-8C57-AB3924374A84}" srcOrd="11" destOrd="0" presId="urn:microsoft.com/office/officeart/2008/layout/LinedList"/>
    <dgm:cxn modelId="{78566BAA-C171-499A-903C-C9BAE89D9D5D}" type="presParOf" srcId="{E586B3C1-94F4-4AE8-8C57-AB3924374A84}" destId="{8BA0FB55-BC11-4597-B5F2-5316FFDCE6E0}" srcOrd="0" destOrd="0" presId="urn:microsoft.com/office/officeart/2008/layout/LinedList"/>
    <dgm:cxn modelId="{86457E24-E2ED-42DE-A4BD-58E5BD85ECA0}" type="presParOf" srcId="{E586B3C1-94F4-4AE8-8C57-AB3924374A84}" destId="{EAA6603B-321A-4F6F-8566-4CEE792E8565}" srcOrd="1" destOrd="0" presId="urn:microsoft.com/office/officeart/2008/layout/LinedList"/>
    <dgm:cxn modelId="{3DE14943-486B-4920-B533-CDB38796C55F}" type="presParOf" srcId="{9B30C901-3BD3-457A-889B-8B6A1A433240}" destId="{AA855128-3A45-4871-9FFE-36ACAEA14FD5}" srcOrd="12" destOrd="0" presId="urn:microsoft.com/office/officeart/2008/layout/LinedList"/>
    <dgm:cxn modelId="{F3BE63FF-4232-470E-989A-5EA679B74270}" type="presParOf" srcId="{9B30C901-3BD3-457A-889B-8B6A1A433240}" destId="{C4E74755-6582-47F8-B099-6CA845531FFC}" srcOrd="13" destOrd="0" presId="urn:microsoft.com/office/officeart/2008/layout/LinedList"/>
    <dgm:cxn modelId="{F9E2A3EC-3ED8-4AF4-9199-840A6852D0B5}" type="presParOf" srcId="{C4E74755-6582-47F8-B099-6CA845531FFC}" destId="{6CDD3440-F649-455D-851B-6A7A1677D242}" srcOrd="0" destOrd="0" presId="urn:microsoft.com/office/officeart/2008/layout/LinedList"/>
    <dgm:cxn modelId="{B3E0D903-E572-4F72-9304-C0ED067C5BAE}" type="presParOf" srcId="{C4E74755-6582-47F8-B099-6CA845531FFC}" destId="{4DAEF934-F722-4A2A-8979-3C30338675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CC04E-E541-45EB-BA66-B673EDA586B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96459B-D960-426A-B46F-D1F85266DE8D}">
      <dgm:prSet/>
      <dgm:spPr/>
      <dgm:t>
        <a:bodyPr/>
        <a:lstStyle/>
        <a:p>
          <a:r>
            <a:rPr lang="en-US"/>
            <a:t>• Kazanlar ve pompalar otomasyon sistemleriyle zamanlayıcıya bağlandı.</a:t>
          </a:r>
        </a:p>
      </dgm:t>
    </dgm:pt>
    <dgm:pt modelId="{F7273007-C8B7-48BD-965E-8435697BF2D1}" type="parTrans" cxnId="{4E0DB9E5-2BA1-40C8-A6A0-4CB4AD90ED07}">
      <dgm:prSet/>
      <dgm:spPr/>
      <dgm:t>
        <a:bodyPr/>
        <a:lstStyle/>
        <a:p>
          <a:endParaRPr lang="en-US"/>
        </a:p>
      </dgm:t>
    </dgm:pt>
    <dgm:pt modelId="{01EA2667-63B9-4F71-BF7F-731EFD34B7B4}" type="sibTrans" cxnId="{4E0DB9E5-2BA1-40C8-A6A0-4CB4AD90ED07}">
      <dgm:prSet/>
      <dgm:spPr/>
      <dgm:t>
        <a:bodyPr/>
        <a:lstStyle/>
        <a:p>
          <a:endParaRPr lang="en-US"/>
        </a:p>
      </dgm:t>
    </dgm:pt>
    <dgm:pt modelId="{5855BBFD-9931-4A5E-B8D7-9D0B92434E72}">
      <dgm:prSet/>
      <dgm:spPr/>
      <dgm:t>
        <a:bodyPr/>
        <a:lstStyle/>
        <a:p>
          <a:r>
            <a:rPr lang="en-US"/>
            <a:t>• Boş sınıfların ısıtılması ve havalandırılması önlendi.</a:t>
          </a:r>
        </a:p>
      </dgm:t>
    </dgm:pt>
    <dgm:pt modelId="{F6CD48DF-0872-4913-8721-890F1AE5E2CB}" type="parTrans" cxnId="{7919F9F9-5783-4EDC-AD98-9E56D1FA4048}">
      <dgm:prSet/>
      <dgm:spPr/>
      <dgm:t>
        <a:bodyPr/>
        <a:lstStyle/>
        <a:p>
          <a:endParaRPr lang="en-US"/>
        </a:p>
      </dgm:t>
    </dgm:pt>
    <dgm:pt modelId="{7E5F5118-DF20-44B6-B137-BE45712CED74}" type="sibTrans" cxnId="{7919F9F9-5783-4EDC-AD98-9E56D1FA4048}">
      <dgm:prSet/>
      <dgm:spPr/>
      <dgm:t>
        <a:bodyPr/>
        <a:lstStyle/>
        <a:p>
          <a:endParaRPr lang="en-US"/>
        </a:p>
      </dgm:t>
    </dgm:pt>
    <dgm:pt modelId="{EC4FFBE2-B7C5-465C-A5BF-412B3EE62D77}">
      <dgm:prSet/>
      <dgm:spPr/>
      <dgm:t>
        <a:bodyPr/>
        <a:lstStyle/>
        <a:p>
          <a:r>
            <a:rPr lang="en-US"/>
            <a:t>• Civa ve sodyum buharlı armatürler LED projektörlerle değiştirildi.</a:t>
          </a:r>
        </a:p>
      </dgm:t>
    </dgm:pt>
    <dgm:pt modelId="{7248FC30-9CA8-427D-A7A8-EAC1A1F761DB}" type="parTrans" cxnId="{E8DC2BE3-1D44-4483-BA27-DE05D308E429}">
      <dgm:prSet/>
      <dgm:spPr/>
      <dgm:t>
        <a:bodyPr/>
        <a:lstStyle/>
        <a:p>
          <a:endParaRPr lang="en-US"/>
        </a:p>
      </dgm:t>
    </dgm:pt>
    <dgm:pt modelId="{CDE70DE1-5248-4594-85FE-EA4B2DA8E607}" type="sibTrans" cxnId="{E8DC2BE3-1D44-4483-BA27-DE05D308E429}">
      <dgm:prSet/>
      <dgm:spPr/>
      <dgm:t>
        <a:bodyPr/>
        <a:lstStyle/>
        <a:p>
          <a:endParaRPr lang="en-US"/>
        </a:p>
      </dgm:t>
    </dgm:pt>
    <dgm:pt modelId="{F772D718-24C9-4350-8F69-6FE3F75ACFA0}">
      <dgm:prSet/>
      <dgm:spPr/>
      <dgm:t>
        <a:bodyPr/>
        <a:lstStyle/>
        <a:p>
          <a:r>
            <a:rPr lang="en-US"/>
            <a:t>• 2024 yılında üretim tesisi devreye alındı.</a:t>
          </a:r>
        </a:p>
      </dgm:t>
    </dgm:pt>
    <dgm:pt modelId="{A2598C55-4C5D-4106-9D81-FF104860F03B}" type="parTrans" cxnId="{40E0CC7F-02D4-4695-8C59-D9D97451DF65}">
      <dgm:prSet/>
      <dgm:spPr/>
      <dgm:t>
        <a:bodyPr/>
        <a:lstStyle/>
        <a:p>
          <a:endParaRPr lang="en-US"/>
        </a:p>
      </dgm:t>
    </dgm:pt>
    <dgm:pt modelId="{46F0CCEE-D4F7-4B18-8D7C-D75923202B45}" type="sibTrans" cxnId="{40E0CC7F-02D4-4695-8C59-D9D97451DF65}">
      <dgm:prSet/>
      <dgm:spPr/>
      <dgm:t>
        <a:bodyPr/>
        <a:lstStyle/>
        <a:p>
          <a:endParaRPr lang="en-US"/>
        </a:p>
      </dgm:t>
    </dgm:pt>
    <dgm:pt modelId="{90DF388A-7803-4C70-96A5-F6E80E6E5965}" type="pres">
      <dgm:prSet presAssocID="{47ECC04E-E541-45EB-BA66-B673EDA586B6}" presName="vert0" presStyleCnt="0">
        <dgm:presLayoutVars>
          <dgm:dir/>
          <dgm:animOne val="branch"/>
          <dgm:animLvl val="lvl"/>
        </dgm:presLayoutVars>
      </dgm:prSet>
      <dgm:spPr/>
    </dgm:pt>
    <dgm:pt modelId="{FDA2504F-D194-4202-9E41-B012899E5EE5}" type="pres">
      <dgm:prSet presAssocID="{3896459B-D960-426A-B46F-D1F85266DE8D}" presName="thickLine" presStyleLbl="alignNode1" presStyleIdx="0" presStyleCnt="4"/>
      <dgm:spPr/>
    </dgm:pt>
    <dgm:pt modelId="{95B619EF-22F7-460C-95CA-1A64D7896C73}" type="pres">
      <dgm:prSet presAssocID="{3896459B-D960-426A-B46F-D1F85266DE8D}" presName="horz1" presStyleCnt="0"/>
      <dgm:spPr/>
    </dgm:pt>
    <dgm:pt modelId="{555869CF-F7B3-49F4-BE03-94B0CEC523CA}" type="pres">
      <dgm:prSet presAssocID="{3896459B-D960-426A-B46F-D1F85266DE8D}" presName="tx1" presStyleLbl="revTx" presStyleIdx="0" presStyleCnt="4"/>
      <dgm:spPr/>
    </dgm:pt>
    <dgm:pt modelId="{F898B359-1B22-46DE-87BF-F24AC29A1999}" type="pres">
      <dgm:prSet presAssocID="{3896459B-D960-426A-B46F-D1F85266DE8D}" presName="vert1" presStyleCnt="0"/>
      <dgm:spPr/>
    </dgm:pt>
    <dgm:pt modelId="{899DFB69-94F2-4384-AA76-64FBB2D230B3}" type="pres">
      <dgm:prSet presAssocID="{5855BBFD-9931-4A5E-B8D7-9D0B92434E72}" presName="thickLine" presStyleLbl="alignNode1" presStyleIdx="1" presStyleCnt="4"/>
      <dgm:spPr/>
    </dgm:pt>
    <dgm:pt modelId="{B385A400-5432-488B-80DC-C3F1A9E25239}" type="pres">
      <dgm:prSet presAssocID="{5855BBFD-9931-4A5E-B8D7-9D0B92434E72}" presName="horz1" presStyleCnt="0"/>
      <dgm:spPr/>
    </dgm:pt>
    <dgm:pt modelId="{4145A644-5A4D-495E-8F26-68C51BC52F0F}" type="pres">
      <dgm:prSet presAssocID="{5855BBFD-9931-4A5E-B8D7-9D0B92434E72}" presName="tx1" presStyleLbl="revTx" presStyleIdx="1" presStyleCnt="4"/>
      <dgm:spPr/>
    </dgm:pt>
    <dgm:pt modelId="{D192CD1B-F96E-4DAA-AD3C-F91D10DDC245}" type="pres">
      <dgm:prSet presAssocID="{5855BBFD-9931-4A5E-B8D7-9D0B92434E72}" presName="vert1" presStyleCnt="0"/>
      <dgm:spPr/>
    </dgm:pt>
    <dgm:pt modelId="{7C3B8E29-0116-468E-A779-D06FA84BA5F1}" type="pres">
      <dgm:prSet presAssocID="{EC4FFBE2-B7C5-465C-A5BF-412B3EE62D77}" presName="thickLine" presStyleLbl="alignNode1" presStyleIdx="2" presStyleCnt="4"/>
      <dgm:spPr/>
    </dgm:pt>
    <dgm:pt modelId="{849E05B7-CD77-4CFF-B38C-385390AD74C6}" type="pres">
      <dgm:prSet presAssocID="{EC4FFBE2-B7C5-465C-A5BF-412B3EE62D77}" presName="horz1" presStyleCnt="0"/>
      <dgm:spPr/>
    </dgm:pt>
    <dgm:pt modelId="{AC5D6CFE-EBEC-4CB5-856C-19B7779B40AD}" type="pres">
      <dgm:prSet presAssocID="{EC4FFBE2-B7C5-465C-A5BF-412B3EE62D77}" presName="tx1" presStyleLbl="revTx" presStyleIdx="2" presStyleCnt="4"/>
      <dgm:spPr/>
    </dgm:pt>
    <dgm:pt modelId="{346BF4CC-7506-4707-9EB5-C34081E1CD46}" type="pres">
      <dgm:prSet presAssocID="{EC4FFBE2-B7C5-465C-A5BF-412B3EE62D77}" presName="vert1" presStyleCnt="0"/>
      <dgm:spPr/>
    </dgm:pt>
    <dgm:pt modelId="{C61650EB-2DF0-42C4-9352-96A5801B80D2}" type="pres">
      <dgm:prSet presAssocID="{F772D718-24C9-4350-8F69-6FE3F75ACFA0}" presName="thickLine" presStyleLbl="alignNode1" presStyleIdx="3" presStyleCnt="4"/>
      <dgm:spPr/>
    </dgm:pt>
    <dgm:pt modelId="{68AAEF52-5806-4612-B628-E3DD90806C58}" type="pres">
      <dgm:prSet presAssocID="{F772D718-24C9-4350-8F69-6FE3F75ACFA0}" presName="horz1" presStyleCnt="0"/>
      <dgm:spPr/>
    </dgm:pt>
    <dgm:pt modelId="{62D0ADF2-07F7-4456-859D-5440E32B2A5A}" type="pres">
      <dgm:prSet presAssocID="{F772D718-24C9-4350-8F69-6FE3F75ACFA0}" presName="tx1" presStyleLbl="revTx" presStyleIdx="3" presStyleCnt="4"/>
      <dgm:spPr/>
    </dgm:pt>
    <dgm:pt modelId="{B2899C37-C9ED-4E4F-AC51-8BF4F3751D8D}" type="pres">
      <dgm:prSet presAssocID="{F772D718-24C9-4350-8F69-6FE3F75ACFA0}" presName="vert1" presStyleCnt="0"/>
      <dgm:spPr/>
    </dgm:pt>
  </dgm:ptLst>
  <dgm:cxnLst>
    <dgm:cxn modelId="{950B8804-8105-4861-B95C-09A3FDCAA6F1}" type="presOf" srcId="{F772D718-24C9-4350-8F69-6FE3F75ACFA0}" destId="{62D0ADF2-07F7-4456-859D-5440E32B2A5A}" srcOrd="0" destOrd="0" presId="urn:microsoft.com/office/officeart/2008/layout/LinedList"/>
    <dgm:cxn modelId="{803A946F-5E2D-44F6-936B-B060D6C137C6}" type="presOf" srcId="{EC4FFBE2-B7C5-465C-A5BF-412B3EE62D77}" destId="{AC5D6CFE-EBEC-4CB5-856C-19B7779B40AD}" srcOrd="0" destOrd="0" presId="urn:microsoft.com/office/officeart/2008/layout/LinedList"/>
    <dgm:cxn modelId="{40E0CC7F-02D4-4695-8C59-D9D97451DF65}" srcId="{47ECC04E-E541-45EB-BA66-B673EDA586B6}" destId="{F772D718-24C9-4350-8F69-6FE3F75ACFA0}" srcOrd="3" destOrd="0" parTransId="{A2598C55-4C5D-4106-9D81-FF104860F03B}" sibTransId="{46F0CCEE-D4F7-4B18-8D7C-D75923202B45}"/>
    <dgm:cxn modelId="{CD5FDF97-E2F3-4F97-8A68-B4FA151EAB6B}" type="presOf" srcId="{3896459B-D960-426A-B46F-D1F85266DE8D}" destId="{555869CF-F7B3-49F4-BE03-94B0CEC523CA}" srcOrd="0" destOrd="0" presId="urn:microsoft.com/office/officeart/2008/layout/LinedList"/>
    <dgm:cxn modelId="{56C45BB5-BB33-47CA-AF63-3F1E89E7A013}" type="presOf" srcId="{5855BBFD-9931-4A5E-B8D7-9D0B92434E72}" destId="{4145A644-5A4D-495E-8F26-68C51BC52F0F}" srcOrd="0" destOrd="0" presId="urn:microsoft.com/office/officeart/2008/layout/LinedList"/>
    <dgm:cxn modelId="{D84148DE-673C-4626-B398-D9C74FED5108}" type="presOf" srcId="{47ECC04E-E541-45EB-BA66-B673EDA586B6}" destId="{90DF388A-7803-4C70-96A5-F6E80E6E5965}" srcOrd="0" destOrd="0" presId="urn:microsoft.com/office/officeart/2008/layout/LinedList"/>
    <dgm:cxn modelId="{E8DC2BE3-1D44-4483-BA27-DE05D308E429}" srcId="{47ECC04E-E541-45EB-BA66-B673EDA586B6}" destId="{EC4FFBE2-B7C5-465C-A5BF-412B3EE62D77}" srcOrd="2" destOrd="0" parTransId="{7248FC30-9CA8-427D-A7A8-EAC1A1F761DB}" sibTransId="{CDE70DE1-5248-4594-85FE-EA4B2DA8E607}"/>
    <dgm:cxn modelId="{4E0DB9E5-2BA1-40C8-A6A0-4CB4AD90ED07}" srcId="{47ECC04E-E541-45EB-BA66-B673EDA586B6}" destId="{3896459B-D960-426A-B46F-D1F85266DE8D}" srcOrd="0" destOrd="0" parTransId="{F7273007-C8B7-48BD-965E-8435697BF2D1}" sibTransId="{01EA2667-63B9-4F71-BF7F-731EFD34B7B4}"/>
    <dgm:cxn modelId="{7919F9F9-5783-4EDC-AD98-9E56D1FA4048}" srcId="{47ECC04E-E541-45EB-BA66-B673EDA586B6}" destId="{5855BBFD-9931-4A5E-B8D7-9D0B92434E72}" srcOrd="1" destOrd="0" parTransId="{F6CD48DF-0872-4913-8721-890F1AE5E2CB}" sibTransId="{7E5F5118-DF20-44B6-B137-BE45712CED74}"/>
    <dgm:cxn modelId="{1E9EE746-357C-4983-ABEB-D94326668E47}" type="presParOf" srcId="{90DF388A-7803-4C70-96A5-F6E80E6E5965}" destId="{FDA2504F-D194-4202-9E41-B012899E5EE5}" srcOrd="0" destOrd="0" presId="urn:microsoft.com/office/officeart/2008/layout/LinedList"/>
    <dgm:cxn modelId="{A776FAC7-9849-4E3D-9B7A-760854EA3830}" type="presParOf" srcId="{90DF388A-7803-4C70-96A5-F6E80E6E5965}" destId="{95B619EF-22F7-460C-95CA-1A64D7896C73}" srcOrd="1" destOrd="0" presId="urn:microsoft.com/office/officeart/2008/layout/LinedList"/>
    <dgm:cxn modelId="{F7E980BE-6446-4DB9-8289-F4915EEF3DC8}" type="presParOf" srcId="{95B619EF-22F7-460C-95CA-1A64D7896C73}" destId="{555869CF-F7B3-49F4-BE03-94B0CEC523CA}" srcOrd="0" destOrd="0" presId="urn:microsoft.com/office/officeart/2008/layout/LinedList"/>
    <dgm:cxn modelId="{A5AB928A-B102-4528-8057-F068A439A635}" type="presParOf" srcId="{95B619EF-22F7-460C-95CA-1A64D7896C73}" destId="{F898B359-1B22-46DE-87BF-F24AC29A1999}" srcOrd="1" destOrd="0" presId="urn:microsoft.com/office/officeart/2008/layout/LinedList"/>
    <dgm:cxn modelId="{75112E5A-90F7-4EC8-951A-5726C849A874}" type="presParOf" srcId="{90DF388A-7803-4C70-96A5-F6E80E6E5965}" destId="{899DFB69-94F2-4384-AA76-64FBB2D230B3}" srcOrd="2" destOrd="0" presId="urn:microsoft.com/office/officeart/2008/layout/LinedList"/>
    <dgm:cxn modelId="{A989912C-8BCA-4A49-A4B9-43DEE21A3C43}" type="presParOf" srcId="{90DF388A-7803-4C70-96A5-F6E80E6E5965}" destId="{B385A400-5432-488B-80DC-C3F1A9E25239}" srcOrd="3" destOrd="0" presId="urn:microsoft.com/office/officeart/2008/layout/LinedList"/>
    <dgm:cxn modelId="{DB8F814E-42AF-461B-A781-4B6AE9C8B3A5}" type="presParOf" srcId="{B385A400-5432-488B-80DC-C3F1A9E25239}" destId="{4145A644-5A4D-495E-8F26-68C51BC52F0F}" srcOrd="0" destOrd="0" presId="urn:microsoft.com/office/officeart/2008/layout/LinedList"/>
    <dgm:cxn modelId="{3FE8E4CF-1816-4353-B846-AC58B2B74F89}" type="presParOf" srcId="{B385A400-5432-488B-80DC-C3F1A9E25239}" destId="{D192CD1B-F96E-4DAA-AD3C-F91D10DDC245}" srcOrd="1" destOrd="0" presId="urn:microsoft.com/office/officeart/2008/layout/LinedList"/>
    <dgm:cxn modelId="{CCF21670-27FF-4C4D-BFC5-9781710CEEF5}" type="presParOf" srcId="{90DF388A-7803-4C70-96A5-F6E80E6E5965}" destId="{7C3B8E29-0116-468E-A779-D06FA84BA5F1}" srcOrd="4" destOrd="0" presId="urn:microsoft.com/office/officeart/2008/layout/LinedList"/>
    <dgm:cxn modelId="{9501EF06-2CB1-4717-9BE5-332F693B7799}" type="presParOf" srcId="{90DF388A-7803-4C70-96A5-F6E80E6E5965}" destId="{849E05B7-CD77-4CFF-B38C-385390AD74C6}" srcOrd="5" destOrd="0" presId="urn:microsoft.com/office/officeart/2008/layout/LinedList"/>
    <dgm:cxn modelId="{C31441F6-6349-4433-A052-6408B72255E5}" type="presParOf" srcId="{849E05B7-CD77-4CFF-B38C-385390AD74C6}" destId="{AC5D6CFE-EBEC-4CB5-856C-19B7779B40AD}" srcOrd="0" destOrd="0" presId="urn:microsoft.com/office/officeart/2008/layout/LinedList"/>
    <dgm:cxn modelId="{ABB7E6AE-6414-4A57-8F35-1CDDBA600F24}" type="presParOf" srcId="{849E05B7-CD77-4CFF-B38C-385390AD74C6}" destId="{346BF4CC-7506-4707-9EB5-C34081E1CD46}" srcOrd="1" destOrd="0" presId="urn:microsoft.com/office/officeart/2008/layout/LinedList"/>
    <dgm:cxn modelId="{7DBA50AC-6D0E-4D43-A9DE-B842304D088D}" type="presParOf" srcId="{90DF388A-7803-4C70-96A5-F6E80E6E5965}" destId="{C61650EB-2DF0-42C4-9352-96A5801B80D2}" srcOrd="6" destOrd="0" presId="urn:microsoft.com/office/officeart/2008/layout/LinedList"/>
    <dgm:cxn modelId="{32854F68-BF96-418A-A26F-62B4CE445770}" type="presParOf" srcId="{90DF388A-7803-4C70-96A5-F6E80E6E5965}" destId="{68AAEF52-5806-4612-B628-E3DD90806C58}" srcOrd="7" destOrd="0" presId="urn:microsoft.com/office/officeart/2008/layout/LinedList"/>
    <dgm:cxn modelId="{78555DE6-26DE-47B4-B3ED-FE867EEE6AFE}" type="presParOf" srcId="{68AAEF52-5806-4612-B628-E3DD90806C58}" destId="{62D0ADF2-07F7-4456-859D-5440E32B2A5A}" srcOrd="0" destOrd="0" presId="urn:microsoft.com/office/officeart/2008/layout/LinedList"/>
    <dgm:cxn modelId="{4ADBE9BA-9857-4E4B-B600-561D1DE56D13}" type="presParOf" srcId="{68AAEF52-5806-4612-B628-E3DD90806C58}" destId="{B2899C37-C9ED-4E4F-AC51-8BF4F3751D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4571C-2F2A-4D9B-815A-F1109C7C84B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DCD2D0-8D1D-4169-AE70-FA1941B324EC}">
      <dgm:prSet/>
      <dgm:spPr/>
      <dgm:t>
        <a:bodyPr/>
        <a:lstStyle/>
        <a:p>
          <a:r>
            <a:rPr lang="en-US"/>
            <a:t>• 2022 yılında en yüksek değer olan 116,69 kWh/m² görüldü.</a:t>
          </a:r>
        </a:p>
      </dgm:t>
    </dgm:pt>
    <dgm:pt modelId="{A6B9BA3F-8C09-48FF-9EC6-9665E8520F5D}" type="parTrans" cxnId="{F8689E4E-D9A2-4310-9B70-7D4A15858756}">
      <dgm:prSet/>
      <dgm:spPr/>
      <dgm:t>
        <a:bodyPr/>
        <a:lstStyle/>
        <a:p>
          <a:endParaRPr lang="en-US"/>
        </a:p>
      </dgm:t>
    </dgm:pt>
    <dgm:pt modelId="{29A2A620-0FDB-44DA-ABFA-32911021F507}" type="sibTrans" cxnId="{F8689E4E-D9A2-4310-9B70-7D4A15858756}">
      <dgm:prSet/>
      <dgm:spPr/>
      <dgm:t>
        <a:bodyPr/>
        <a:lstStyle/>
        <a:p>
          <a:endParaRPr lang="en-US"/>
        </a:p>
      </dgm:t>
    </dgm:pt>
    <dgm:pt modelId="{9685FC3D-771F-425D-9E09-9284832DF3A1}">
      <dgm:prSet/>
      <dgm:spPr/>
      <dgm:t>
        <a:bodyPr/>
        <a:lstStyle/>
        <a:p>
          <a:r>
            <a:rPr lang="en-US"/>
            <a:t>• 2023 ve 2024'te yapılan yatırımlar sonucu bu değer ciddi şekilde düştü.</a:t>
          </a:r>
        </a:p>
      </dgm:t>
    </dgm:pt>
    <dgm:pt modelId="{679FDC45-BFB8-4C3F-B6DE-0B123B9D9527}" type="parTrans" cxnId="{B016E4D8-603F-469D-8539-6C41BAD549EC}">
      <dgm:prSet/>
      <dgm:spPr/>
      <dgm:t>
        <a:bodyPr/>
        <a:lstStyle/>
        <a:p>
          <a:endParaRPr lang="en-US"/>
        </a:p>
      </dgm:t>
    </dgm:pt>
    <dgm:pt modelId="{18A828AD-08E6-4631-B20D-6DA94B133063}" type="sibTrans" cxnId="{B016E4D8-603F-469D-8539-6C41BAD549EC}">
      <dgm:prSet/>
      <dgm:spPr/>
      <dgm:t>
        <a:bodyPr/>
        <a:lstStyle/>
        <a:p>
          <a:endParaRPr lang="en-US"/>
        </a:p>
      </dgm:t>
    </dgm:pt>
    <dgm:pt modelId="{6A09204D-2C1F-477B-B467-D1F67278752E}">
      <dgm:prSet/>
      <dgm:spPr/>
      <dgm:t>
        <a:bodyPr/>
        <a:lstStyle/>
        <a:p>
          <a:r>
            <a:rPr lang="en-US"/>
            <a:t>• 2024: En düşük spesifik tüketim yılı (86,16 kWh/m²)</a:t>
          </a:r>
        </a:p>
      </dgm:t>
    </dgm:pt>
    <dgm:pt modelId="{E5FFD3C3-C7AD-4BAD-8275-63CF397A853E}" type="parTrans" cxnId="{340E3272-BB02-425E-9FB9-A6AB66EDC1D2}">
      <dgm:prSet/>
      <dgm:spPr/>
      <dgm:t>
        <a:bodyPr/>
        <a:lstStyle/>
        <a:p>
          <a:endParaRPr lang="en-US"/>
        </a:p>
      </dgm:t>
    </dgm:pt>
    <dgm:pt modelId="{3EE3A6EF-D78C-4F58-B3A6-8E99CBB8908E}" type="sibTrans" cxnId="{340E3272-BB02-425E-9FB9-A6AB66EDC1D2}">
      <dgm:prSet/>
      <dgm:spPr/>
      <dgm:t>
        <a:bodyPr/>
        <a:lstStyle/>
        <a:p>
          <a:endParaRPr lang="en-US"/>
        </a:p>
      </dgm:t>
    </dgm:pt>
    <dgm:pt modelId="{9037987C-784E-4C64-A9B0-B2417BCB518B}">
      <dgm:prSet/>
      <dgm:spPr/>
      <dgm:t>
        <a:bodyPr/>
        <a:lstStyle/>
        <a:p>
          <a:r>
            <a:rPr lang="en-US"/>
            <a:t>• Bina alanı %22 artmasına rağmen verimlilik arttı.</a:t>
          </a:r>
        </a:p>
      </dgm:t>
    </dgm:pt>
    <dgm:pt modelId="{2D886AE7-D042-4991-905A-174F9CD4C989}" type="parTrans" cxnId="{6CAF90AE-D7C0-4122-AECC-FC7F558E3BF8}">
      <dgm:prSet/>
      <dgm:spPr/>
      <dgm:t>
        <a:bodyPr/>
        <a:lstStyle/>
        <a:p>
          <a:endParaRPr lang="en-US"/>
        </a:p>
      </dgm:t>
    </dgm:pt>
    <dgm:pt modelId="{97E7CBCB-5A31-4AB5-8F8E-CA334DFB21AF}" type="sibTrans" cxnId="{6CAF90AE-D7C0-4122-AECC-FC7F558E3BF8}">
      <dgm:prSet/>
      <dgm:spPr/>
      <dgm:t>
        <a:bodyPr/>
        <a:lstStyle/>
        <a:p>
          <a:endParaRPr lang="en-US"/>
        </a:p>
      </dgm:t>
    </dgm:pt>
    <dgm:pt modelId="{938C07EE-4128-499A-ACF4-2DFE8582B4A8}" type="pres">
      <dgm:prSet presAssocID="{DC24571C-2F2A-4D9B-815A-F1109C7C84B3}" presName="linear" presStyleCnt="0">
        <dgm:presLayoutVars>
          <dgm:animLvl val="lvl"/>
          <dgm:resizeHandles val="exact"/>
        </dgm:presLayoutVars>
      </dgm:prSet>
      <dgm:spPr/>
    </dgm:pt>
    <dgm:pt modelId="{DA8A0631-A0BC-4F8C-815C-678FCA4CEC2A}" type="pres">
      <dgm:prSet presAssocID="{C9DCD2D0-8D1D-4169-AE70-FA1941B324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461247-67EF-4594-A322-4F47B45351E9}" type="pres">
      <dgm:prSet presAssocID="{29A2A620-0FDB-44DA-ABFA-32911021F507}" presName="spacer" presStyleCnt="0"/>
      <dgm:spPr/>
    </dgm:pt>
    <dgm:pt modelId="{BDB7D7EE-11E8-47CF-8324-3F5AE4B432E0}" type="pres">
      <dgm:prSet presAssocID="{9685FC3D-771F-425D-9E09-9284832DF3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C57BFE-AE49-446A-B438-F6D88302C63D}" type="pres">
      <dgm:prSet presAssocID="{18A828AD-08E6-4631-B20D-6DA94B133063}" presName="spacer" presStyleCnt="0"/>
      <dgm:spPr/>
    </dgm:pt>
    <dgm:pt modelId="{7756ACBD-9018-46D9-9886-586A465141FB}" type="pres">
      <dgm:prSet presAssocID="{6A09204D-2C1F-477B-B467-D1F6727875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10BDDF-9F33-45E7-843B-6068F375D57B}" type="pres">
      <dgm:prSet presAssocID="{3EE3A6EF-D78C-4F58-B3A6-8E99CBB8908E}" presName="spacer" presStyleCnt="0"/>
      <dgm:spPr/>
    </dgm:pt>
    <dgm:pt modelId="{F73B6086-7091-4872-91C6-3F7A428B3BB6}" type="pres">
      <dgm:prSet presAssocID="{9037987C-784E-4C64-A9B0-B2417BCB51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C4141E-104D-419F-8D8A-BD7FF3DFC4D7}" type="presOf" srcId="{9685FC3D-771F-425D-9E09-9284832DF3A1}" destId="{BDB7D7EE-11E8-47CF-8324-3F5AE4B432E0}" srcOrd="0" destOrd="0" presId="urn:microsoft.com/office/officeart/2005/8/layout/vList2"/>
    <dgm:cxn modelId="{59059A31-9100-4074-A6EA-A80CA4C00F4A}" type="presOf" srcId="{6A09204D-2C1F-477B-B467-D1F67278752E}" destId="{7756ACBD-9018-46D9-9886-586A465141FB}" srcOrd="0" destOrd="0" presId="urn:microsoft.com/office/officeart/2005/8/layout/vList2"/>
    <dgm:cxn modelId="{F8689E4E-D9A2-4310-9B70-7D4A15858756}" srcId="{DC24571C-2F2A-4D9B-815A-F1109C7C84B3}" destId="{C9DCD2D0-8D1D-4169-AE70-FA1941B324EC}" srcOrd="0" destOrd="0" parTransId="{A6B9BA3F-8C09-48FF-9EC6-9665E8520F5D}" sibTransId="{29A2A620-0FDB-44DA-ABFA-32911021F507}"/>
    <dgm:cxn modelId="{340E3272-BB02-425E-9FB9-A6AB66EDC1D2}" srcId="{DC24571C-2F2A-4D9B-815A-F1109C7C84B3}" destId="{6A09204D-2C1F-477B-B467-D1F67278752E}" srcOrd="2" destOrd="0" parTransId="{E5FFD3C3-C7AD-4BAD-8275-63CF397A853E}" sibTransId="{3EE3A6EF-D78C-4F58-B3A6-8E99CBB8908E}"/>
    <dgm:cxn modelId="{56228D94-77A5-4DCF-9096-28358BE49E10}" type="presOf" srcId="{DC24571C-2F2A-4D9B-815A-F1109C7C84B3}" destId="{938C07EE-4128-499A-ACF4-2DFE8582B4A8}" srcOrd="0" destOrd="0" presId="urn:microsoft.com/office/officeart/2005/8/layout/vList2"/>
    <dgm:cxn modelId="{1521ACA9-B32A-442D-B4AD-403E552C8161}" type="presOf" srcId="{9037987C-784E-4C64-A9B0-B2417BCB518B}" destId="{F73B6086-7091-4872-91C6-3F7A428B3BB6}" srcOrd="0" destOrd="0" presId="urn:microsoft.com/office/officeart/2005/8/layout/vList2"/>
    <dgm:cxn modelId="{6CAF90AE-D7C0-4122-AECC-FC7F558E3BF8}" srcId="{DC24571C-2F2A-4D9B-815A-F1109C7C84B3}" destId="{9037987C-784E-4C64-A9B0-B2417BCB518B}" srcOrd="3" destOrd="0" parTransId="{2D886AE7-D042-4991-905A-174F9CD4C989}" sibTransId="{97E7CBCB-5A31-4AB5-8F8E-CA334DFB21AF}"/>
    <dgm:cxn modelId="{61BD9DC7-0CAB-4B2C-877E-CBD005BA6F99}" type="presOf" srcId="{C9DCD2D0-8D1D-4169-AE70-FA1941B324EC}" destId="{DA8A0631-A0BC-4F8C-815C-678FCA4CEC2A}" srcOrd="0" destOrd="0" presId="urn:microsoft.com/office/officeart/2005/8/layout/vList2"/>
    <dgm:cxn modelId="{B016E4D8-603F-469D-8539-6C41BAD549EC}" srcId="{DC24571C-2F2A-4D9B-815A-F1109C7C84B3}" destId="{9685FC3D-771F-425D-9E09-9284832DF3A1}" srcOrd="1" destOrd="0" parTransId="{679FDC45-BFB8-4C3F-B6DE-0B123B9D9527}" sibTransId="{18A828AD-08E6-4631-B20D-6DA94B133063}"/>
    <dgm:cxn modelId="{B2F5D30E-D5D6-4772-A6CF-52058E915C23}" type="presParOf" srcId="{938C07EE-4128-499A-ACF4-2DFE8582B4A8}" destId="{DA8A0631-A0BC-4F8C-815C-678FCA4CEC2A}" srcOrd="0" destOrd="0" presId="urn:microsoft.com/office/officeart/2005/8/layout/vList2"/>
    <dgm:cxn modelId="{0F08C407-7E6F-403E-9361-B63942385766}" type="presParOf" srcId="{938C07EE-4128-499A-ACF4-2DFE8582B4A8}" destId="{DD461247-67EF-4594-A322-4F47B45351E9}" srcOrd="1" destOrd="0" presId="urn:microsoft.com/office/officeart/2005/8/layout/vList2"/>
    <dgm:cxn modelId="{76AE39F8-7163-461A-BD47-8BFE44EB762C}" type="presParOf" srcId="{938C07EE-4128-499A-ACF4-2DFE8582B4A8}" destId="{BDB7D7EE-11E8-47CF-8324-3F5AE4B432E0}" srcOrd="2" destOrd="0" presId="urn:microsoft.com/office/officeart/2005/8/layout/vList2"/>
    <dgm:cxn modelId="{32BFEFD6-7C4F-4A8B-B212-526117359793}" type="presParOf" srcId="{938C07EE-4128-499A-ACF4-2DFE8582B4A8}" destId="{2CC57BFE-AE49-446A-B438-F6D88302C63D}" srcOrd="3" destOrd="0" presId="urn:microsoft.com/office/officeart/2005/8/layout/vList2"/>
    <dgm:cxn modelId="{A7449003-33C5-475E-A9EE-CB0F372D464E}" type="presParOf" srcId="{938C07EE-4128-499A-ACF4-2DFE8582B4A8}" destId="{7756ACBD-9018-46D9-9886-586A465141FB}" srcOrd="4" destOrd="0" presId="urn:microsoft.com/office/officeart/2005/8/layout/vList2"/>
    <dgm:cxn modelId="{8FB71C1C-581B-4A95-8A23-F4ABC9423CA0}" type="presParOf" srcId="{938C07EE-4128-499A-ACF4-2DFE8582B4A8}" destId="{1D10BDDF-9F33-45E7-843B-6068F375D57B}" srcOrd="5" destOrd="0" presId="urn:microsoft.com/office/officeart/2005/8/layout/vList2"/>
    <dgm:cxn modelId="{01DC6276-3670-42AF-8353-2145724AC062}" type="presParOf" srcId="{938C07EE-4128-499A-ACF4-2DFE8582B4A8}" destId="{F73B6086-7091-4872-91C6-3F7A428B3B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CDE49-F73C-4412-AE2E-43CA99F8637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28429-DB09-4EC4-AB83-3D90A7596861}">
      <dgm:prSet/>
      <dgm:spPr/>
      <dgm:t>
        <a:bodyPr/>
        <a:lstStyle/>
        <a:p>
          <a:r>
            <a:rPr lang="en-US"/>
            <a:t>• Enerji tüketiminde düşüş sağlandı.</a:t>
          </a:r>
        </a:p>
      </dgm:t>
    </dgm:pt>
    <dgm:pt modelId="{B2154C74-8856-4132-A6E3-6A498C421EE0}" type="parTrans" cxnId="{7571C7E3-944E-4AD5-B633-3BD9A6EFF4CB}">
      <dgm:prSet/>
      <dgm:spPr/>
      <dgm:t>
        <a:bodyPr/>
        <a:lstStyle/>
        <a:p>
          <a:endParaRPr lang="en-US"/>
        </a:p>
      </dgm:t>
    </dgm:pt>
    <dgm:pt modelId="{2DED9EBE-7BF7-4286-BFEB-ED79DF85F374}" type="sibTrans" cxnId="{7571C7E3-944E-4AD5-B633-3BD9A6EFF4CB}">
      <dgm:prSet/>
      <dgm:spPr/>
      <dgm:t>
        <a:bodyPr/>
        <a:lstStyle/>
        <a:p>
          <a:endParaRPr lang="en-US"/>
        </a:p>
      </dgm:t>
    </dgm:pt>
    <dgm:pt modelId="{BB097C9F-DAAD-4E6D-927F-3DAC340C1F14}">
      <dgm:prSet/>
      <dgm:spPr/>
      <dgm:t>
        <a:bodyPr/>
        <a:lstStyle/>
        <a:p>
          <a:r>
            <a:rPr lang="en-US"/>
            <a:t>• Otomasyon sayesinde personel ihtiyacı azaldı.</a:t>
          </a:r>
        </a:p>
      </dgm:t>
    </dgm:pt>
    <dgm:pt modelId="{A13C94F6-D556-41F7-84EB-9638E2B13C50}" type="parTrans" cxnId="{317F279E-4937-4932-8F7A-05E9CE622FC5}">
      <dgm:prSet/>
      <dgm:spPr/>
      <dgm:t>
        <a:bodyPr/>
        <a:lstStyle/>
        <a:p>
          <a:endParaRPr lang="en-US"/>
        </a:p>
      </dgm:t>
    </dgm:pt>
    <dgm:pt modelId="{4322AA07-457C-46E3-906E-E6A4A28BA811}" type="sibTrans" cxnId="{317F279E-4937-4932-8F7A-05E9CE622FC5}">
      <dgm:prSet/>
      <dgm:spPr/>
      <dgm:t>
        <a:bodyPr/>
        <a:lstStyle/>
        <a:p>
          <a:endParaRPr lang="en-US"/>
        </a:p>
      </dgm:t>
    </dgm:pt>
    <dgm:pt modelId="{87EDF7FA-DDD7-48EB-9081-ED5122BDE7C5}">
      <dgm:prSet/>
      <dgm:spPr/>
      <dgm:t>
        <a:bodyPr/>
        <a:lstStyle/>
        <a:p>
          <a:r>
            <a:rPr lang="en-US"/>
            <a:t>• Çevreye duyarlı kampüs modeli oluştu.</a:t>
          </a:r>
        </a:p>
      </dgm:t>
    </dgm:pt>
    <dgm:pt modelId="{9B349A38-E08C-4539-8D53-70E2A055706D}" type="parTrans" cxnId="{C233299F-CCA9-4896-809A-B485CDCF4B77}">
      <dgm:prSet/>
      <dgm:spPr/>
      <dgm:t>
        <a:bodyPr/>
        <a:lstStyle/>
        <a:p>
          <a:endParaRPr lang="en-US"/>
        </a:p>
      </dgm:t>
    </dgm:pt>
    <dgm:pt modelId="{414A4F4C-762B-4CD3-8106-42BF61693A93}" type="sibTrans" cxnId="{C233299F-CCA9-4896-809A-B485CDCF4B77}">
      <dgm:prSet/>
      <dgm:spPr/>
      <dgm:t>
        <a:bodyPr/>
        <a:lstStyle/>
        <a:p>
          <a:endParaRPr lang="en-US"/>
        </a:p>
      </dgm:t>
    </dgm:pt>
    <dgm:pt modelId="{4A93A116-FE6F-4A1E-A41D-3329A10A66E1}">
      <dgm:prSet/>
      <dgm:spPr/>
      <dgm:t>
        <a:bodyPr/>
        <a:lstStyle/>
        <a:p>
          <a:r>
            <a:rPr lang="en-US"/>
            <a:t>• Enerji verimliliği artarak maliyetler azaltıldı.</a:t>
          </a:r>
        </a:p>
      </dgm:t>
    </dgm:pt>
    <dgm:pt modelId="{03036F6C-306F-4E29-BB82-BCC78A2FF516}" type="parTrans" cxnId="{11054566-8AA6-449C-A04F-8F819FA3F042}">
      <dgm:prSet/>
      <dgm:spPr/>
      <dgm:t>
        <a:bodyPr/>
        <a:lstStyle/>
        <a:p>
          <a:endParaRPr lang="en-US"/>
        </a:p>
      </dgm:t>
    </dgm:pt>
    <dgm:pt modelId="{62E66960-B3F6-4300-B92F-AE525504D55A}" type="sibTrans" cxnId="{11054566-8AA6-449C-A04F-8F819FA3F042}">
      <dgm:prSet/>
      <dgm:spPr/>
      <dgm:t>
        <a:bodyPr/>
        <a:lstStyle/>
        <a:p>
          <a:endParaRPr lang="en-US"/>
        </a:p>
      </dgm:t>
    </dgm:pt>
    <dgm:pt modelId="{8F05F715-E957-4A98-813D-245D07DE8ED4}" type="pres">
      <dgm:prSet presAssocID="{FC3CDE49-F73C-4412-AE2E-43CA99F8637C}" presName="root" presStyleCnt="0">
        <dgm:presLayoutVars>
          <dgm:dir/>
          <dgm:resizeHandles val="exact"/>
        </dgm:presLayoutVars>
      </dgm:prSet>
      <dgm:spPr/>
    </dgm:pt>
    <dgm:pt modelId="{782CF6A1-3530-4738-894B-28974950D2CA}" type="pres">
      <dgm:prSet presAssocID="{FFA28429-DB09-4EC4-AB83-3D90A7596861}" presName="compNode" presStyleCnt="0"/>
      <dgm:spPr/>
    </dgm:pt>
    <dgm:pt modelId="{0EB629AF-0524-4025-89A1-F986272A6ACB}" type="pres">
      <dgm:prSet presAssocID="{FFA28429-DB09-4EC4-AB83-3D90A75968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4631F7BB-51AE-4105-8107-886F5F79FE27}" type="pres">
      <dgm:prSet presAssocID="{FFA28429-DB09-4EC4-AB83-3D90A7596861}" presName="spaceRect" presStyleCnt="0"/>
      <dgm:spPr/>
    </dgm:pt>
    <dgm:pt modelId="{65B9C5B1-0572-4140-9A7C-122CC3A796FA}" type="pres">
      <dgm:prSet presAssocID="{FFA28429-DB09-4EC4-AB83-3D90A7596861}" presName="textRect" presStyleLbl="revTx" presStyleIdx="0" presStyleCnt="4">
        <dgm:presLayoutVars>
          <dgm:chMax val="1"/>
          <dgm:chPref val="1"/>
        </dgm:presLayoutVars>
      </dgm:prSet>
      <dgm:spPr/>
    </dgm:pt>
    <dgm:pt modelId="{AEABB6FC-BF79-4361-8FD0-EBF3D5E1109E}" type="pres">
      <dgm:prSet presAssocID="{2DED9EBE-7BF7-4286-BFEB-ED79DF85F374}" presName="sibTrans" presStyleCnt="0"/>
      <dgm:spPr/>
    </dgm:pt>
    <dgm:pt modelId="{34E5D90C-5099-47FF-BEE0-18D1611F8BEC}" type="pres">
      <dgm:prSet presAssocID="{BB097C9F-DAAD-4E6D-927F-3DAC340C1F14}" presName="compNode" presStyleCnt="0"/>
      <dgm:spPr/>
    </dgm:pt>
    <dgm:pt modelId="{F41CFC4F-DFE0-4B76-8C4C-0E6E20C71149}" type="pres">
      <dgm:prSet presAssocID="{BB097C9F-DAAD-4E6D-927F-3DAC340C1F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C34548F-1B99-40C7-954C-9E4275D676F6}" type="pres">
      <dgm:prSet presAssocID="{BB097C9F-DAAD-4E6D-927F-3DAC340C1F14}" presName="spaceRect" presStyleCnt="0"/>
      <dgm:spPr/>
    </dgm:pt>
    <dgm:pt modelId="{DE731C33-76CD-4EAF-B507-77DCC0157E3B}" type="pres">
      <dgm:prSet presAssocID="{BB097C9F-DAAD-4E6D-927F-3DAC340C1F14}" presName="textRect" presStyleLbl="revTx" presStyleIdx="1" presStyleCnt="4">
        <dgm:presLayoutVars>
          <dgm:chMax val="1"/>
          <dgm:chPref val="1"/>
        </dgm:presLayoutVars>
      </dgm:prSet>
      <dgm:spPr/>
    </dgm:pt>
    <dgm:pt modelId="{DDA0AC79-478B-4012-8EA5-EA5D7F22B7AA}" type="pres">
      <dgm:prSet presAssocID="{4322AA07-457C-46E3-906E-E6A4A28BA811}" presName="sibTrans" presStyleCnt="0"/>
      <dgm:spPr/>
    </dgm:pt>
    <dgm:pt modelId="{E43677EE-6235-4BAE-8779-CDB574F33753}" type="pres">
      <dgm:prSet presAssocID="{87EDF7FA-DDD7-48EB-9081-ED5122BDE7C5}" presName="compNode" presStyleCnt="0"/>
      <dgm:spPr/>
    </dgm:pt>
    <dgm:pt modelId="{A2840B5F-72A7-497D-8686-B6FBE0366448}" type="pres">
      <dgm:prSet presAssocID="{87EDF7FA-DDD7-48EB-9081-ED5122BDE7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25ADE5C-2749-4AC1-B96B-079761AE0964}" type="pres">
      <dgm:prSet presAssocID="{87EDF7FA-DDD7-48EB-9081-ED5122BDE7C5}" presName="spaceRect" presStyleCnt="0"/>
      <dgm:spPr/>
    </dgm:pt>
    <dgm:pt modelId="{9A138B92-6A20-4A38-8707-2EA8650BB31B}" type="pres">
      <dgm:prSet presAssocID="{87EDF7FA-DDD7-48EB-9081-ED5122BDE7C5}" presName="textRect" presStyleLbl="revTx" presStyleIdx="2" presStyleCnt="4">
        <dgm:presLayoutVars>
          <dgm:chMax val="1"/>
          <dgm:chPref val="1"/>
        </dgm:presLayoutVars>
      </dgm:prSet>
      <dgm:spPr/>
    </dgm:pt>
    <dgm:pt modelId="{00BDC4C7-E1A1-4E65-BAB1-FC6EE357CB64}" type="pres">
      <dgm:prSet presAssocID="{414A4F4C-762B-4CD3-8106-42BF61693A93}" presName="sibTrans" presStyleCnt="0"/>
      <dgm:spPr/>
    </dgm:pt>
    <dgm:pt modelId="{1D191431-7870-4169-8782-C6AEC37C9CCE}" type="pres">
      <dgm:prSet presAssocID="{4A93A116-FE6F-4A1E-A41D-3329A10A66E1}" presName="compNode" presStyleCnt="0"/>
      <dgm:spPr/>
    </dgm:pt>
    <dgm:pt modelId="{E5E38215-DE89-4681-9463-7A1273C81FEF}" type="pres">
      <dgm:prSet presAssocID="{4A93A116-FE6F-4A1E-A41D-3329A10A66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ürdürülebilirlik"/>
        </a:ext>
      </dgm:extLst>
    </dgm:pt>
    <dgm:pt modelId="{3434DE0E-AF8F-4C28-873B-ED6D68045801}" type="pres">
      <dgm:prSet presAssocID="{4A93A116-FE6F-4A1E-A41D-3329A10A66E1}" presName="spaceRect" presStyleCnt="0"/>
      <dgm:spPr/>
    </dgm:pt>
    <dgm:pt modelId="{7EA34D56-175F-4A8A-BDD1-F17B77B6358A}" type="pres">
      <dgm:prSet presAssocID="{4A93A116-FE6F-4A1E-A41D-3329A10A66E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8C8FE43-883A-492E-922E-CF1BD147BEAB}" type="presOf" srcId="{BB097C9F-DAAD-4E6D-927F-3DAC340C1F14}" destId="{DE731C33-76CD-4EAF-B507-77DCC0157E3B}" srcOrd="0" destOrd="0" presId="urn:microsoft.com/office/officeart/2018/2/layout/IconLabelList"/>
    <dgm:cxn modelId="{11054566-8AA6-449C-A04F-8F819FA3F042}" srcId="{FC3CDE49-F73C-4412-AE2E-43CA99F8637C}" destId="{4A93A116-FE6F-4A1E-A41D-3329A10A66E1}" srcOrd="3" destOrd="0" parTransId="{03036F6C-306F-4E29-BB82-BCC78A2FF516}" sibTransId="{62E66960-B3F6-4300-B92F-AE525504D55A}"/>
    <dgm:cxn modelId="{FAB66650-1FF1-4B8D-B97D-757713676626}" type="presOf" srcId="{4A93A116-FE6F-4A1E-A41D-3329A10A66E1}" destId="{7EA34D56-175F-4A8A-BDD1-F17B77B6358A}" srcOrd="0" destOrd="0" presId="urn:microsoft.com/office/officeart/2018/2/layout/IconLabelList"/>
    <dgm:cxn modelId="{317F279E-4937-4932-8F7A-05E9CE622FC5}" srcId="{FC3CDE49-F73C-4412-AE2E-43CA99F8637C}" destId="{BB097C9F-DAAD-4E6D-927F-3DAC340C1F14}" srcOrd="1" destOrd="0" parTransId="{A13C94F6-D556-41F7-84EB-9638E2B13C50}" sibTransId="{4322AA07-457C-46E3-906E-E6A4A28BA811}"/>
    <dgm:cxn modelId="{C233299F-CCA9-4896-809A-B485CDCF4B77}" srcId="{FC3CDE49-F73C-4412-AE2E-43CA99F8637C}" destId="{87EDF7FA-DDD7-48EB-9081-ED5122BDE7C5}" srcOrd="2" destOrd="0" parTransId="{9B349A38-E08C-4539-8D53-70E2A055706D}" sibTransId="{414A4F4C-762B-4CD3-8106-42BF61693A93}"/>
    <dgm:cxn modelId="{247C03A2-2031-4728-957F-0B42C101F6A2}" type="presOf" srcId="{FFA28429-DB09-4EC4-AB83-3D90A7596861}" destId="{65B9C5B1-0572-4140-9A7C-122CC3A796FA}" srcOrd="0" destOrd="0" presId="urn:microsoft.com/office/officeart/2018/2/layout/IconLabelList"/>
    <dgm:cxn modelId="{75BE75BB-A4AF-4968-9413-13336E1C01E4}" type="presOf" srcId="{87EDF7FA-DDD7-48EB-9081-ED5122BDE7C5}" destId="{9A138B92-6A20-4A38-8707-2EA8650BB31B}" srcOrd="0" destOrd="0" presId="urn:microsoft.com/office/officeart/2018/2/layout/IconLabelList"/>
    <dgm:cxn modelId="{D5DDDDD9-8D21-46A6-B87E-110461FD5C78}" type="presOf" srcId="{FC3CDE49-F73C-4412-AE2E-43CA99F8637C}" destId="{8F05F715-E957-4A98-813D-245D07DE8ED4}" srcOrd="0" destOrd="0" presId="urn:microsoft.com/office/officeart/2018/2/layout/IconLabelList"/>
    <dgm:cxn modelId="{7571C7E3-944E-4AD5-B633-3BD9A6EFF4CB}" srcId="{FC3CDE49-F73C-4412-AE2E-43CA99F8637C}" destId="{FFA28429-DB09-4EC4-AB83-3D90A7596861}" srcOrd="0" destOrd="0" parTransId="{B2154C74-8856-4132-A6E3-6A498C421EE0}" sibTransId="{2DED9EBE-7BF7-4286-BFEB-ED79DF85F374}"/>
    <dgm:cxn modelId="{BC1A32EE-D7AC-4529-9A82-F0D58D67B157}" type="presParOf" srcId="{8F05F715-E957-4A98-813D-245D07DE8ED4}" destId="{782CF6A1-3530-4738-894B-28974950D2CA}" srcOrd="0" destOrd="0" presId="urn:microsoft.com/office/officeart/2018/2/layout/IconLabelList"/>
    <dgm:cxn modelId="{82678C70-4A8B-4E2F-90D0-D796278D42E1}" type="presParOf" srcId="{782CF6A1-3530-4738-894B-28974950D2CA}" destId="{0EB629AF-0524-4025-89A1-F986272A6ACB}" srcOrd="0" destOrd="0" presId="urn:microsoft.com/office/officeart/2018/2/layout/IconLabelList"/>
    <dgm:cxn modelId="{02185139-D2CE-4C90-9779-35CD9B657D7B}" type="presParOf" srcId="{782CF6A1-3530-4738-894B-28974950D2CA}" destId="{4631F7BB-51AE-4105-8107-886F5F79FE27}" srcOrd="1" destOrd="0" presId="urn:microsoft.com/office/officeart/2018/2/layout/IconLabelList"/>
    <dgm:cxn modelId="{A2F42671-AEFF-47BB-ADDE-88114BF68E9E}" type="presParOf" srcId="{782CF6A1-3530-4738-894B-28974950D2CA}" destId="{65B9C5B1-0572-4140-9A7C-122CC3A796FA}" srcOrd="2" destOrd="0" presId="urn:microsoft.com/office/officeart/2018/2/layout/IconLabelList"/>
    <dgm:cxn modelId="{4257869A-E93C-45B2-9E3B-4EB507193A20}" type="presParOf" srcId="{8F05F715-E957-4A98-813D-245D07DE8ED4}" destId="{AEABB6FC-BF79-4361-8FD0-EBF3D5E1109E}" srcOrd="1" destOrd="0" presId="urn:microsoft.com/office/officeart/2018/2/layout/IconLabelList"/>
    <dgm:cxn modelId="{FEEF495A-949A-48A6-A8A0-0183C6E13A84}" type="presParOf" srcId="{8F05F715-E957-4A98-813D-245D07DE8ED4}" destId="{34E5D90C-5099-47FF-BEE0-18D1611F8BEC}" srcOrd="2" destOrd="0" presId="urn:microsoft.com/office/officeart/2018/2/layout/IconLabelList"/>
    <dgm:cxn modelId="{50FB52E4-8577-4BC0-B3BE-65A3075F4F27}" type="presParOf" srcId="{34E5D90C-5099-47FF-BEE0-18D1611F8BEC}" destId="{F41CFC4F-DFE0-4B76-8C4C-0E6E20C71149}" srcOrd="0" destOrd="0" presId="urn:microsoft.com/office/officeart/2018/2/layout/IconLabelList"/>
    <dgm:cxn modelId="{B7139A8E-70DD-422B-BF55-EFA229EF9699}" type="presParOf" srcId="{34E5D90C-5099-47FF-BEE0-18D1611F8BEC}" destId="{CC34548F-1B99-40C7-954C-9E4275D676F6}" srcOrd="1" destOrd="0" presId="urn:microsoft.com/office/officeart/2018/2/layout/IconLabelList"/>
    <dgm:cxn modelId="{93CE4C95-1A05-46CF-A98A-BC1211310BB1}" type="presParOf" srcId="{34E5D90C-5099-47FF-BEE0-18D1611F8BEC}" destId="{DE731C33-76CD-4EAF-B507-77DCC0157E3B}" srcOrd="2" destOrd="0" presId="urn:microsoft.com/office/officeart/2018/2/layout/IconLabelList"/>
    <dgm:cxn modelId="{3F7F05BE-4715-4B97-9E58-DBD9BFA4D50E}" type="presParOf" srcId="{8F05F715-E957-4A98-813D-245D07DE8ED4}" destId="{DDA0AC79-478B-4012-8EA5-EA5D7F22B7AA}" srcOrd="3" destOrd="0" presId="urn:microsoft.com/office/officeart/2018/2/layout/IconLabelList"/>
    <dgm:cxn modelId="{E2A1CA5A-8BDD-4B87-8806-88388E945634}" type="presParOf" srcId="{8F05F715-E957-4A98-813D-245D07DE8ED4}" destId="{E43677EE-6235-4BAE-8779-CDB574F33753}" srcOrd="4" destOrd="0" presId="urn:microsoft.com/office/officeart/2018/2/layout/IconLabelList"/>
    <dgm:cxn modelId="{001562D8-EAC2-4FE9-875B-0ABF7B9E9115}" type="presParOf" srcId="{E43677EE-6235-4BAE-8779-CDB574F33753}" destId="{A2840B5F-72A7-497D-8686-B6FBE0366448}" srcOrd="0" destOrd="0" presId="urn:microsoft.com/office/officeart/2018/2/layout/IconLabelList"/>
    <dgm:cxn modelId="{AE987A47-ADBF-4D9D-9FF5-E5A4B4B8EC50}" type="presParOf" srcId="{E43677EE-6235-4BAE-8779-CDB574F33753}" destId="{525ADE5C-2749-4AC1-B96B-079761AE0964}" srcOrd="1" destOrd="0" presId="urn:microsoft.com/office/officeart/2018/2/layout/IconLabelList"/>
    <dgm:cxn modelId="{095470B0-B360-4CD1-B0BC-804372ECF8F0}" type="presParOf" srcId="{E43677EE-6235-4BAE-8779-CDB574F33753}" destId="{9A138B92-6A20-4A38-8707-2EA8650BB31B}" srcOrd="2" destOrd="0" presId="urn:microsoft.com/office/officeart/2018/2/layout/IconLabelList"/>
    <dgm:cxn modelId="{A2AB3949-68A5-45DC-9873-2FDFA2C6867E}" type="presParOf" srcId="{8F05F715-E957-4A98-813D-245D07DE8ED4}" destId="{00BDC4C7-E1A1-4E65-BAB1-FC6EE357CB64}" srcOrd="5" destOrd="0" presId="urn:microsoft.com/office/officeart/2018/2/layout/IconLabelList"/>
    <dgm:cxn modelId="{F7F62990-26AE-459F-81F3-BAC0ECBFD8A3}" type="presParOf" srcId="{8F05F715-E957-4A98-813D-245D07DE8ED4}" destId="{1D191431-7870-4169-8782-C6AEC37C9CCE}" srcOrd="6" destOrd="0" presId="urn:microsoft.com/office/officeart/2018/2/layout/IconLabelList"/>
    <dgm:cxn modelId="{9E99BABD-2471-4BCC-82A7-4C58B34F6D7A}" type="presParOf" srcId="{1D191431-7870-4169-8782-C6AEC37C9CCE}" destId="{E5E38215-DE89-4681-9463-7A1273C81FEF}" srcOrd="0" destOrd="0" presId="urn:microsoft.com/office/officeart/2018/2/layout/IconLabelList"/>
    <dgm:cxn modelId="{1FF22270-19BB-412F-B4CA-19D3EA4C8019}" type="presParOf" srcId="{1D191431-7870-4169-8782-C6AEC37C9CCE}" destId="{3434DE0E-AF8F-4C28-873B-ED6D68045801}" srcOrd="1" destOrd="0" presId="urn:microsoft.com/office/officeart/2018/2/layout/IconLabelList"/>
    <dgm:cxn modelId="{396131CF-0E09-488F-84AD-B430E5D58415}" type="presParOf" srcId="{1D191431-7870-4169-8782-C6AEC37C9CCE}" destId="{7EA34D56-175F-4A8A-BDD1-F17B77B635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0E6EB-91A1-4262-8A3D-CB8B9839C8D4}">
      <dsp:nvSpPr>
        <dsp:cNvPr id="0" name=""/>
        <dsp:cNvSpPr/>
      </dsp:nvSpPr>
      <dsp:spPr>
        <a:xfrm>
          <a:off x="0" y="665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2BCEF-8FCC-49C8-A937-9638C5CB6BF8}">
      <dsp:nvSpPr>
        <dsp:cNvPr id="0" name=""/>
        <dsp:cNvSpPr/>
      </dsp:nvSpPr>
      <dsp:spPr>
        <a:xfrm>
          <a:off x="0" y="665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2018: 1.204,32 tep | 115,26 kWh/m²</a:t>
          </a:r>
        </a:p>
      </dsp:txBody>
      <dsp:txXfrm>
        <a:off x="0" y="665"/>
        <a:ext cx="5000124" cy="778941"/>
      </dsp:txXfrm>
    </dsp:sp>
    <dsp:sp modelId="{1BAA3F42-C73F-4072-A6C7-F682A0C0D759}">
      <dsp:nvSpPr>
        <dsp:cNvPr id="0" name=""/>
        <dsp:cNvSpPr/>
      </dsp:nvSpPr>
      <dsp:spPr>
        <a:xfrm>
          <a:off x="0" y="779606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2763E-2521-48D6-8BA0-69B3BB3E1447}">
      <dsp:nvSpPr>
        <dsp:cNvPr id="0" name=""/>
        <dsp:cNvSpPr/>
      </dsp:nvSpPr>
      <dsp:spPr>
        <a:xfrm>
          <a:off x="0" y="779606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2019: 1.158,56 tep | 110,88 kWh/m²</a:t>
          </a:r>
        </a:p>
      </dsp:txBody>
      <dsp:txXfrm>
        <a:off x="0" y="779606"/>
        <a:ext cx="5000124" cy="778941"/>
      </dsp:txXfrm>
    </dsp:sp>
    <dsp:sp modelId="{44CB8F9D-6426-496C-967B-E26C0551E63C}">
      <dsp:nvSpPr>
        <dsp:cNvPr id="0" name=""/>
        <dsp:cNvSpPr/>
      </dsp:nvSpPr>
      <dsp:spPr>
        <a:xfrm>
          <a:off x="0" y="155854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3C634-3E9D-4655-9CD4-92C654F1CAAB}">
      <dsp:nvSpPr>
        <dsp:cNvPr id="0" name=""/>
        <dsp:cNvSpPr/>
      </dsp:nvSpPr>
      <dsp:spPr>
        <a:xfrm>
          <a:off x="0" y="1558548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2020: 955,84 tep | 91,48 kWh/m²</a:t>
          </a:r>
        </a:p>
      </dsp:txBody>
      <dsp:txXfrm>
        <a:off x="0" y="1558548"/>
        <a:ext cx="5000124" cy="778941"/>
      </dsp:txXfrm>
    </dsp:sp>
    <dsp:sp modelId="{A5C1CA38-3F07-42E6-92F1-30CBF8F17309}">
      <dsp:nvSpPr>
        <dsp:cNvPr id="0" name=""/>
        <dsp:cNvSpPr/>
      </dsp:nvSpPr>
      <dsp:spPr>
        <a:xfrm>
          <a:off x="0" y="2337489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F71C2-FD26-4D7D-8608-C263B07E1A11}">
      <dsp:nvSpPr>
        <dsp:cNvPr id="0" name=""/>
        <dsp:cNvSpPr/>
      </dsp:nvSpPr>
      <dsp:spPr>
        <a:xfrm>
          <a:off x="0" y="2337489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2021: 1.136,83 tep | 108,8 kWh/m²</a:t>
          </a:r>
        </a:p>
      </dsp:txBody>
      <dsp:txXfrm>
        <a:off x="0" y="2337489"/>
        <a:ext cx="5000124" cy="778941"/>
      </dsp:txXfrm>
    </dsp:sp>
    <dsp:sp modelId="{86D4791B-D793-4E94-8835-B464E01BC35E}">
      <dsp:nvSpPr>
        <dsp:cNvPr id="0" name=""/>
        <dsp:cNvSpPr/>
      </dsp:nvSpPr>
      <dsp:spPr>
        <a:xfrm>
          <a:off x="0" y="3116430"/>
          <a:ext cx="50001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B31EBC-FBDE-4B75-8FA0-183E993E1F58}">
      <dsp:nvSpPr>
        <dsp:cNvPr id="0" name=""/>
        <dsp:cNvSpPr/>
      </dsp:nvSpPr>
      <dsp:spPr>
        <a:xfrm>
          <a:off x="0" y="3116430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2022: 1.219,31 tep | 116,69 kWh/m²</a:t>
          </a:r>
        </a:p>
      </dsp:txBody>
      <dsp:txXfrm>
        <a:off x="0" y="3116430"/>
        <a:ext cx="5000124" cy="778941"/>
      </dsp:txXfrm>
    </dsp:sp>
    <dsp:sp modelId="{ED9BE292-9E39-4137-AA01-3ACDE8B27A40}">
      <dsp:nvSpPr>
        <dsp:cNvPr id="0" name=""/>
        <dsp:cNvSpPr/>
      </dsp:nvSpPr>
      <dsp:spPr>
        <a:xfrm>
          <a:off x="0" y="389537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0FB55-BC11-4597-B5F2-5316FFDCE6E0}">
      <dsp:nvSpPr>
        <dsp:cNvPr id="0" name=""/>
        <dsp:cNvSpPr/>
      </dsp:nvSpPr>
      <dsp:spPr>
        <a:xfrm>
          <a:off x="0" y="3895371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2023: 970,61 tep | 92,89 kWh/m²</a:t>
          </a:r>
        </a:p>
      </dsp:txBody>
      <dsp:txXfrm>
        <a:off x="0" y="3895371"/>
        <a:ext cx="5000124" cy="778941"/>
      </dsp:txXfrm>
    </dsp:sp>
    <dsp:sp modelId="{AA855128-3A45-4871-9FFE-36ACAEA14FD5}">
      <dsp:nvSpPr>
        <dsp:cNvPr id="0" name=""/>
        <dsp:cNvSpPr/>
      </dsp:nvSpPr>
      <dsp:spPr>
        <a:xfrm>
          <a:off x="0" y="4674313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D3440-F649-455D-851B-6A7A1677D242}">
      <dsp:nvSpPr>
        <dsp:cNvPr id="0" name=""/>
        <dsp:cNvSpPr/>
      </dsp:nvSpPr>
      <dsp:spPr>
        <a:xfrm>
          <a:off x="0" y="4674313"/>
          <a:ext cx="5000124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2024: 1.104,06 tep | 86,16 kWh/m²</a:t>
          </a:r>
        </a:p>
      </dsp:txBody>
      <dsp:txXfrm>
        <a:off x="0" y="4674313"/>
        <a:ext cx="5000124" cy="778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2504F-D194-4202-9E41-B012899E5EE5}">
      <dsp:nvSpPr>
        <dsp:cNvPr id="0" name=""/>
        <dsp:cNvSpPr/>
      </dsp:nvSpPr>
      <dsp:spPr>
        <a:xfrm>
          <a:off x="0" y="0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869CF-F7B3-49F4-BE03-94B0CEC523CA}">
      <dsp:nvSpPr>
        <dsp:cNvPr id="0" name=""/>
        <dsp:cNvSpPr/>
      </dsp:nvSpPr>
      <dsp:spPr>
        <a:xfrm>
          <a:off x="0" y="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Kazanlar ve pompalar otomasyon sistemleriyle zamanlayıcıya bağlandı.</a:t>
          </a:r>
        </a:p>
      </dsp:txBody>
      <dsp:txXfrm>
        <a:off x="0" y="0"/>
        <a:ext cx="5000124" cy="1363480"/>
      </dsp:txXfrm>
    </dsp:sp>
    <dsp:sp modelId="{899DFB69-94F2-4384-AA76-64FBB2D230B3}">
      <dsp:nvSpPr>
        <dsp:cNvPr id="0" name=""/>
        <dsp:cNvSpPr/>
      </dsp:nvSpPr>
      <dsp:spPr>
        <a:xfrm>
          <a:off x="0" y="1363480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5A644-5A4D-495E-8F26-68C51BC52F0F}">
      <dsp:nvSpPr>
        <dsp:cNvPr id="0" name=""/>
        <dsp:cNvSpPr/>
      </dsp:nvSpPr>
      <dsp:spPr>
        <a:xfrm>
          <a:off x="0" y="136348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Boş sınıfların ısıtılması ve havalandırılması önlendi.</a:t>
          </a:r>
        </a:p>
      </dsp:txBody>
      <dsp:txXfrm>
        <a:off x="0" y="1363480"/>
        <a:ext cx="5000124" cy="1363480"/>
      </dsp:txXfrm>
    </dsp:sp>
    <dsp:sp modelId="{7C3B8E29-0116-468E-A779-D06FA84BA5F1}">
      <dsp:nvSpPr>
        <dsp:cNvPr id="0" name=""/>
        <dsp:cNvSpPr/>
      </dsp:nvSpPr>
      <dsp:spPr>
        <a:xfrm>
          <a:off x="0" y="2726960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D6CFE-EBEC-4CB5-856C-19B7779B40AD}">
      <dsp:nvSpPr>
        <dsp:cNvPr id="0" name=""/>
        <dsp:cNvSpPr/>
      </dsp:nvSpPr>
      <dsp:spPr>
        <a:xfrm>
          <a:off x="0" y="272696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Civa ve sodyum buharlı armatürler LED projektörlerle değiştirildi.</a:t>
          </a:r>
        </a:p>
      </dsp:txBody>
      <dsp:txXfrm>
        <a:off x="0" y="2726960"/>
        <a:ext cx="5000124" cy="1363480"/>
      </dsp:txXfrm>
    </dsp:sp>
    <dsp:sp modelId="{C61650EB-2DF0-42C4-9352-96A5801B80D2}">
      <dsp:nvSpPr>
        <dsp:cNvPr id="0" name=""/>
        <dsp:cNvSpPr/>
      </dsp:nvSpPr>
      <dsp:spPr>
        <a:xfrm>
          <a:off x="0" y="4090440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0ADF2-07F7-4456-859D-5440E32B2A5A}">
      <dsp:nvSpPr>
        <dsp:cNvPr id="0" name=""/>
        <dsp:cNvSpPr/>
      </dsp:nvSpPr>
      <dsp:spPr>
        <a:xfrm>
          <a:off x="0" y="409044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2024 yılında üretim tesisi devreye alındı.</a:t>
          </a:r>
        </a:p>
      </dsp:txBody>
      <dsp:txXfrm>
        <a:off x="0" y="4090440"/>
        <a:ext cx="5000124" cy="136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A0631-A0BC-4F8C-815C-678FCA4CEC2A}">
      <dsp:nvSpPr>
        <dsp:cNvPr id="0" name=""/>
        <dsp:cNvSpPr/>
      </dsp:nvSpPr>
      <dsp:spPr>
        <a:xfrm>
          <a:off x="0" y="629959"/>
          <a:ext cx="5000124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2022 yılında en yüksek değer olan 116,69 kWh/m² görüldü.</a:t>
          </a:r>
        </a:p>
      </dsp:txBody>
      <dsp:txXfrm>
        <a:off x="48547" y="678506"/>
        <a:ext cx="4903030" cy="897406"/>
      </dsp:txXfrm>
    </dsp:sp>
    <dsp:sp modelId="{BDB7D7EE-11E8-47CF-8324-3F5AE4B432E0}">
      <dsp:nvSpPr>
        <dsp:cNvPr id="0" name=""/>
        <dsp:cNvSpPr/>
      </dsp:nvSpPr>
      <dsp:spPr>
        <a:xfrm>
          <a:off x="0" y="1696460"/>
          <a:ext cx="5000124" cy="9945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2023 ve 2024'te yapılan yatırımlar sonucu bu değer ciddi şekilde düştü.</a:t>
          </a:r>
        </a:p>
      </dsp:txBody>
      <dsp:txXfrm>
        <a:off x="48547" y="1745007"/>
        <a:ext cx="4903030" cy="897406"/>
      </dsp:txXfrm>
    </dsp:sp>
    <dsp:sp modelId="{7756ACBD-9018-46D9-9886-586A465141FB}">
      <dsp:nvSpPr>
        <dsp:cNvPr id="0" name=""/>
        <dsp:cNvSpPr/>
      </dsp:nvSpPr>
      <dsp:spPr>
        <a:xfrm>
          <a:off x="0" y="2762960"/>
          <a:ext cx="5000124" cy="9945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2024: En düşük spesifik tüketim yılı (86,16 kWh/m²)</a:t>
          </a:r>
        </a:p>
      </dsp:txBody>
      <dsp:txXfrm>
        <a:off x="48547" y="2811507"/>
        <a:ext cx="4903030" cy="897406"/>
      </dsp:txXfrm>
    </dsp:sp>
    <dsp:sp modelId="{F73B6086-7091-4872-91C6-3F7A428B3BB6}">
      <dsp:nvSpPr>
        <dsp:cNvPr id="0" name=""/>
        <dsp:cNvSpPr/>
      </dsp:nvSpPr>
      <dsp:spPr>
        <a:xfrm>
          <a:off x="0" y="3829460"/>
          <a:ext cx="5000124" cy="9945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Bina alanı %22 artmasına rağmen verimlilik arttı.</a:t>
          </a:r>
        </a:p>
      </dsp:txBody>
      <dsp:txXfrm>
        <a:off x="48547" y="3878007"/>
        <a:ext cx="4903030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629AF-0524-4025-89A1-F986272A6AC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9C5B1-0572-4140-9A7C-122CC3A796FA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Enerji tüketiminde düşüş sağlandı.</a:t>
          </a:r>
        </a:p>
      </dsp:txBody>
      <dsp:txXfrm>
        <a:off x="25435" y="2276522"/>
        <a:ext cx="1800000" cy="720000"/>
      </dsp:txXfrm>
    </dsp:sp>
    <dsp:sp modelId="{F41CFC4F-DFE0-4B76-8C4C-0E6E20C71149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31C33-76CD-4EAF-B507-77DCC0157E3B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Otomasyon sayesinde personel ihtiyacı azaldı.</a:t>
          </a:r>
        </a:p>
      </dsp:txBody>
      <dsp:txXfrm>
        <a:off x="2140435" y="2276522"/>
        <a:ext cx="1800000" cy="720000"/>
      </dsp:txXfrm>
    </dsp:sp>
    <dsp:sp modelId="{A2840B5F-72A7-497D-8686-B6FBE0366448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38B92-6A20-4A38-8707-2EA8650BB31B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Çevreye duyarlı kampüs modeli oluştu.</a:t>
          </a:r>
        </a:p>
      </dsp:txBody>
      <dsp:txXfrm>
        <a:off x="4255435" y="2276522"/>
        <a:ext cx="1800000" cy="720000"/>
      </dsp:txXfrm>
    </dsp:sp>
    <dsp:sp modelId="{E5E38215-DE89-4681-9463-7A1273C81FEF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34D56-175F-4A8A-BDD1-F17B77B6358A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Enerji verimliliği artarak maliyetler azaltıldı.</a:t>
          </a:r>
        </a:p>
      </dsp:txBody>
      <dsp:txXfrm>
        <a:off x="6370435" y="227652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324" y="1146412"/>
            <a:ext cx="6760761" cy="2402006"/>
          </a:xfrm>
        </p:spPr>
        <p:txBody>
          <a:bodyPr anchor="b">
            <a:normAutofit/>
          </a:bodyPr>
          <a:lstStyle/>
          <a:p>
            <a:pPr algn="l"/>
            <a:r>
              <a:rPr lang="tr-TR" sz="4200"/>
              <a:t>Atılım Üniversitesi M.O.G Kampüsü Enerji Tüketim Analizi (2018–2024)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4374554"/>
            <a:ext cx="9144005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105491" y="4374554"/>
            <a:ext cx="3038508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9143988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4380927"/>
            <a:ext cx="9144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323" y="4892722"/>
            <a:ext cx="4790367" cy="1078173"/>
          </a:xfrm>
        </p:spPr>
        <p:txBody>
          <a:bodyPr anchor="ctr">
            <a:normAutofit/>
          </a:bodyPr>
          <a:lstStyle/>
          <a:p>
            <a:pPr algn="l"/>
            <a:r>
              <a:rPr lang="tr-TR">
                <a:solidFill>
                  <a:srgbClr val="FFFFFF"/>
                </a:solidFill>
              </a:rPr>
              <a:t>Enerji Verimliliği ve Tasarruf Uygulamaları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metin, yazılım, bilgisayar simgesi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0AD6F0D-1C9C-008F-9749-E3855F9B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4" r="16133" b="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4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3500">
                <a:solidFill>
                  <a:srgbClr val="FFFFFF"/>
                </a:solidFill>
              </a:rPr>
              <a:t>Giriş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tr-TR" sz="1700"/>
              <a:t>Atılım Üniversitesi kampüsünde sürdürülebilir enerji politikaları kapsamında yapılan uygulamalar; enerji tüketiminin azaltılmasını, otomasyon sistemlerinin kurulmasını ve aydınlatma sistemlerinin modernizasyonunu içermektedir.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v-SE" sz="3200">
                <a:solidFill>
                  <a:srgbClr val="FFFFFF"/>
                </a:solidFill>
              </a:rPr>
              <a:t>Yıllara Göre Enerji Verileri (2018–2024)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EE4CC6-0A4E-3C65-546E-3B234DA8E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734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3000">
                <a:solidFill>
                  <a:srgbClr val="FFFFFF"/>
                </a:solidFill>
              </a:rPr>
              <a:t>Enerji Tasarrufu Uygulamaları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713C57-8E86-EA62-C604-486B2C2BB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3452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sz="2500">
                <a:solidFill>
                  <a:srgbClr val="FFFFFF"/>
                </a:solidFill>
              </a:rPr>
              <a:t>Spesifik Enerji Tüketimi Değerlendirmesi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93700-F5D8-137B-AA11-7DD19D910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65279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tr-TR" sz="3500">
                <a:solidFill>
                  <a:srgbClr val="FFFFFF"/>
                </a:solidFill>
              </a:rPr>
              <a:t>Sonuç ve Kazanımlar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4F36A9-9549-6EA1-54AB-61C88B957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43439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Enerji Tüketim Tablosu (2018–2024)</a:t>
            </a:r>
          </a:p>
        </p:txBody>
      </p:sp>
      <p:pic>
        <p:nvPicPr>
          <p:cNvPr id="4" name="Content Placeholder 3" descr="2019-2024 arası tüketim değerle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68" y="2365806"/>
            <a:ext cx="8495662" cy="3653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Güneş Enerjisi Santrali Üretim Görselleri</a:t>
            </a:r>
          </a:p>
        </p:txBody>
      </p:sp>
      <p:pic>
        <p:nvPicPr>
          <p:cNvPr id="3" name="Picture 2" descr="Yabancı Diller Fakültesi 2024 güneş paneli üret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6" y="1575956"/>
            <a:ext cx="8920396" cy="5165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Tıp Fakültesi 2024 güneş paneli üretim.jpg">
            <a:extLst>
              <a:ext uri="{FF2B5EF4-FFF2-40B4-BE49-F238E27FC236}">
                <a16:creationId xmlns:a16="http://schemas.microsoft.com/office/drawing/2014/main" id="{C95D9A03-8A53-253B-C734-9A412F29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80" r="4862" b="-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253</Words>
  <Application>Microsoft Office PowerPoint</Application>
  <PresentationFormat>Ekran Gösterisi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Atılım Üniversitesi M.O.G Kampüsü Enerji Tüketim Analizi (2018–2024)</vt:lpstr>
      <vt:lpstr>Giriş</vt:lpstr>
      <vt:lpstr>Yıllara Göre Enerji Verileri (2018–2024)</vt:lpstr>
      <vt:lpstr>Enerji Tasarrufu Uygulamaları</vt:lpstr>
      <vt:lpstr>Spesifik Enerji Tüketimi Değerlendirmesi</vt:lpstr>
      <vt:lpstr>Sonuç ve Kazanımlar</vt:lpstr>
      <vt:lpstr>Enerji Tüketim Tablosu (2018–2024)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 MARAŞ</dc:creator>
  <cp:keywords/>
  <dc:description>generated using python-pptx</dc:description>
  <cp:lastModifiedBy>Ali MARAŞ</cp:lastModifiedBy>
  <cp:revision>2</cp:revision>
  <dcterms:created xsi:type="dcterms:W3CDTF">2013-01-27T09:14:16Z</dcterms:created>
  <dcterms:modified xsi:type="dcterms:W3CDTF">2025-08-20T06:46:14Z</dcterms:modified>
  <cp:category/>
</cp:coreProperties>
</file>