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5" d="100"/>
          <a:sy n="75" d="100"/>
        </p:scale>
        <p:origin x="1666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Atılım Üniversitesi M.O.G Kampüsü Enerji Tüketim Analizi (2018–2025)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Enerji Verimliliği ve Tasarruf Uygulamaları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Giriş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Atılım Üniversitesi kampüsünde sürdürülebilir enerji politikaları kapsamında yapılan uygulamalar; enerji tüketiminin azaltılmasını, otomasyon sistemlerinin kurulmasını ve aydınlatma sistemlerinin modernizasyonunu içermektedir.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Yıllara Göre Enerji Verileri (2018–2025)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2018: 1.204,32 tep | 115,26 kWh/m²</a:t>
            </a:r>
          </a:p>
          <a:p>
            <a:r>
              <a:t>• 2019: 1.158,56 tep | 110,88 kWh/m²</a:t>
            </a:r>
          </a:p>
          <a:p>
            <a:r>
              <a:t>• 2020: 955,84 tep | 91,48 kWh/m²</a:t>
            </a:r>
          </a:p>
          <a:p>
            <a:r>
              <a:t>• 2021: 1.136,83 tep | 108,8 kWh/m²</a:t>
            </a:r>
          </a:p>
          <a:p>
            <a:r>
              <a:t>• 2022: 1.219,31 tep | 116,69 kWh/m²</a:t>
            </a:r>
          </a:p>
          <a:p>
            <a:r>
              <a:t>• 2023: 970,61 tep | 92,89 kWh/m²</a:t>
            </a:r>
          </a:p>
          <a:p>
            <a:r>
              <a:t>• 2024: 1.104,06 tep | 86,16 kWh/m²</a:t>
            </a:r>
          </a:p>
          <a:p>
            <a:r>
              <a:t>• 2025: 1.092,39 tep | 84,68 kWh/m²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Enerji Tasarrufu Uygulamaları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Kazanlar ve pompalar otomasyon sistemleriyle zamanlayıcıya bağlandı.</a:t>
            </a:r>
          </a:p>
          <a:p>
            <a:r>
              <a:t>• Boş sınıfların ısıtılması ve havalandırılması önlendi.</a:t>
            </a:r>
          </a:p>
          <a:p>
            <a:r>
              <a:t>• Civa ve sodyum buharlı armatürler LED projektörlerle değiştirildi.</a:t>
            </a:r>
          </a:p>
          <a:p>
            <a:r>
              <a:t>• 2024 yılında üretim tesisi devreye alındı.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16722"/>
          </a:xfrm>
        </p:spPr>
        <p:txBody>
          <a:bodyPr>
            <a:noAutofit/>
          </a:bodyPr>
          <a:lstStyle/>
          <a:p>
            <a:r>
              <a:rPr sz="3200" dirty="0" err="1"/>
              <a:t>Spesifik</a:t>
            </a:r>
            <a:r>
              <a:rPr sz="3200" dirty="0"/>
              <a:t> Enerji </a:t>
            </a:r>
            <a:r>
              <a:rPr sz="3200" dirty="0" err="1"/>
              <a:t>Tüketimi</a:t>
            </a:r>
            <a:r>
              <a:rPr sz="3200" dirty="0"/>
              <a:t> </a:t>
            </a:r>
            <a:r>
              <a:rPr sz="3200" dirty="0" err="1"/>
              <a:t>Değerlendirmesi</a:t>
            </a:r>
            <a:endParaRPr sz="3200" dirty="0"/>
          </a:p>
          <a:p>
            <a:r>
              <a:rPr sz="3200" dirty="0"/>
              <a:t>• 2025 </a:t>
            </a:r>
            <a:r>
              <a:rPr sz="3200" dirty="0" err="1"/>
              <a:t>yılında</a:t>
            </a:r>
            <a:r>
              <a:rPr sz="3200" dirty="0"/>
              <a:t> </a:t>
            </a:r>
            <a:r>
              <a:rPr sz="3200" dirty="0" err="1"/>
              <a:t>enerji</a:t>
            </a:r>
            <a:r>
              <a:rPr sz="3200" dirty="0"/>
              <a:t> </a:t>
            </a:r>
            <a:r>
              <a:rPr sz="3200" dirty="0" err="1"/>
              <a:t>verimliliği</a:t>
            </a:r>
            <a:r>
              <a:rPr sz="3200" dirty="0"/>
              <a:t> </a:t>
            </a:r>
            <a:r>
              <a:rPr sz="3200" dirty="0" err="1"/>
              <a:t>trendi</a:t>
            </a:r>
            <a:r>
              <a:rPr sz="3200" dirty="0"/>
              <a:t> </a:t>
            </a:r>
            <a:r>
              <a:rPr sz="3200" dirty="0" err="1"/>
              <a:t>devam</a:t>
            </a:r>
            <a:r>
              <a:rPr sz="3200" dirty="0"/>
              <a:t> </a:t>
            </a:r>
            <a:r>
              <a:rPr sz="3200" dirty="0" err="1"/>
              <a:t>ederek</a:t>
            </a:r>
            <a:r>
              <a:rPr sz="3200" dirty="0"/>
              <a:t> </a:t>
            </a:r>
            <a:r>
              <a:rPr sz="3200" dirty="0" err="1"/>
              <a:t>spesifik</a:t>
            </a:r>
            <a:r>
              <a:rPr sz="3200" dirty="0"/>
              <a:t> </a:t>
            </a:r>
            <a:r>
              <a:rPr sz="3200" dirty="0" err="1"/>
              <a:t>tüketim</a:t>
            </a:r>
            <a:r>
              <a:rPr sz="3200" dirty="0"/>
              <a:t> 84,68 kWh/m² </a:t>
            </a:r>
            <a:r>
              <a:rPr sz="3200" dirty="0" err="1"/>
              <a:t>seviyesine</a:t>
            </a:r>
            <a:r>
              <a:rPr sz="3200" dirty="0"/>
              <a:t> </a:t>
            </a:r>
            <a:r>
              <a:rPr sz="3200" dirty="0" err="1"/>
              <a:t>gerilemiştir</a:t>
            </a:r>
            <a:r>
              <a:rPr sz="3200" dirty="0"/>
              <a:t>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25040"/>
            <a:ext cx="8229600" cy="3901123"/>
          </a:xfrm>
        </p:spPr>
        <p:txBody>
          <a:bodyPr>
            <a:normAutofit/>
          </a:bodyPr>
          <a:lstStyle/>
          <a:p>
            <a:r>
              <a:rPr sz="2800" dirty="0"/>
              <a:t>• 2022 </a:t>
            </a:r>
            <a:r>
              <a:rPr sz="2800" dirty="0" err="1"/>
              <a:t>yılında</a:t>
            </a:r>
            <a:r>
              <a:rPr sz="2800" dirty="0"/>
              <a:t> </a:t>
            </a:r>
            <a:r>
              <a:rPr sz="2800" dirty="0" err="1"/>
              <a:t>en</a:t>
            </a:r>
            <a:r>
              <a:rPr sz="2800" dirty="0"/>
              <a:t> </a:t>
            </a:r>
            <a:r>
              <a:rPr sz="2800" dirty="0" err="1"/>
              <a:t>yüksek</a:t>
            </a:r>
            <a:r>
              <a:rPr sz="2800" dirty="0"/>
              <a:t> </a:t>
            </a:r>
            <a:r>
              <a:rPr sz="2800" dirty="0" err="1"/>
              <a:t>değer</a:t>
            </a:r>
            <a:r>
              <a:rPr sz="2800" dirty="0"/>
              <a:t> </a:t>
            </a:r>
            <a:r>
              <a:rPr sz="2800" dirty="0" err="1"/>
              <a:t>olan</a:t>
            </a:r>
            <a:r>
              <a:rPr sz="2800" dirty="0"/>
              <a:t> 116,69 kWh/m² </a:t>
            </a:r>
            <a:r>
              <a:rPr sz="2800" dirty="0" err="1"/>
              <a:t>görüldü</a:t>
            </a:r>
            <a:r>
              <a:rPr sz="2800" dirty="0"/>
              <a:t>.</a:t>
            </a:r>
          </a:p>
          <a:p>
            <a:r>
              <a:rPr sz="2800" dirty="0"/>
              <a:t>• 2023 </a:t>
            </a:r>
            <a:r>
              <a:rPr sz="2800" dirty="0" err="1"/>
              <a:t>ve</a:t>
            </a:r>
            <a:r>
              <a:rPr sz="2800" dirty="0"/>
              <a:t> 2024'te </a:t>
            </a:r>
            <a:r>
              <a:rPr sz="2800" dirty="0" err="1"/>
              <a:t>yapılan</a:t>
            </a:r>
            <a:r>
              <a:rPr sz="2800" dirty="0"/>
              <a:t> </a:t>
            </a:r>
            <a:r>
              <a:rPr sz="2800" dirty="0" err="1"/>
              <a:t>yatırımlar</a:t>
            </a:r>
            <a:r>
              <a:rPr sz="2800" dirty="0"/>
              <a:t> </a:t>
            </a:r>
            <a:r>
              <a:rPr sz="2800" dirty="0" err="1"/>
              <a:t>sonucu</a:t>
            </a:r>
            <a:r>
              <a:rPr sz="2800" dirty="0"/>
              <a:t> </a:t>
            </a:r>
            <a:r>
              <a:rPr sz="2800" dirty="0" err="1"/>
              <a:t>bu</a:t>
            </a:r>
            <a:r>
              <a:rPr sz="2800" dirty="0"/>
              <a:t> </a:t>
            </a:r>
            <a:r>
              <a:rPr sz="2800" dirty="0" err="1"/>
              <a:t>değer</a:t>
            </a:r>
            <a:r>
              <a:rPr sz="2800" dirty="0"/>
              <a:t> </a:t>
            </a:r>
            <a:r>
              <a:rPr sz="2800" dirty="0" err="1"/>
              <a:t>ciddi</a:t>
            </a:r>
            <a:r>
              <a:rPr sz="2800" dirty="0"/>
              <a:t> </a:t>
            </a:r>
            <a:r>
              <a:rPr sz="2800" dirty="0" err="1"/>
              <a:t>şekilde</a:t>
            </a:r>
            <a:r>
              <a:rPr sz="2800" dirty="0"/>
              <a:t> </a:t>
            </a:r>
            <a:r>
              <a:rPr sz="2800" dirty="0" err="1"/>
              <a:t>düştü</a:t>
            </a:r>
            <a:r>
              <a:rPr sz="2800" dirty="0"/>
              <a:t>.</a:t>
            </a:r>
          </a:p>
          <a:p>
            <a:r>
              <a:rPr sz="2800" dirty="0"/>
              <a:t>• 202</a:t>
            </a:r>
            <a:r>
              <a:rPr lang="tr-TR" sz="2800" dirty="0"/>
              <a:t>5</a:t>
            </a:r>
            <a:r>
              <a:rPr sz="2800" dirty="0"/>
              <a:t>: En </a:t>
            </a:r>
            <a:r>
              <a:rPr sz="2800" dirty="0" err="1"/>
              <a:t>düşük</a:t>
            </a:r>
            <a:r>
              <a:rPr sz="2800" dirty="0"/>
              <a:t> </a:t>
            </a:r>
            <a:r>
              <a:rPr sz="2800" dirty="0" err="1"/>
              <a:t>spesifik</a:t>
            </a:r>
            <a:r>
              <a:rPr sz="2800" dirty="0"/>
              <a:t> </a:t>
            </a:r>
            <a:r>
              <a:rPr sz="2800" dirty="0" err="1"/>
              <a:t>tüketim</a:t>
            </a:r>
            <a:r>
              <a:rPr sz="2800" dirty="0"/>
              <a:t> </a:t>
            </a:r>
            <a:r>
              <a:rPr sz="2800" dirty="0" err="1"/>
              <a:t>yılı</a:t>
            </a:r>
            <a:r>
              <a:rPr sz="2800" dirty="0"/>
              <a:t> (8</a:t>
            </a:r>
            <a:r>
              <a:rPr lang="tr-TR" sz="2800" dirty="0"/>
              <a:t>4</a:t>
            </a:r>
            <a:r>
              <a:rPr sz="2800" dirty="0"/>
              <a:t>,</a:t>
            </a:r>
            <a:r>
              <a:rPr lang="tr-TR" sz="2800" dirty="0"/>
              <a:t>68</a:t>
            </a:r>
            <a:r>
              <a:rPr sz="2800" dirty="0"/>
              <a:t> kWh/m²)</a:t>
            </a:r>
          </a:p>
          <a:p>
            <a:r>
              <a:rPr sz="2800" dirty="0"/>
              <a:t>• Bina </a:t>
            </a:r>
            <a:r>
              <a:rPr sz="2800" dirty="0" err="1"/>
              <a:t>alanı</a:t>
            </a:r>
            <a:r>
              <a:rPr sz="2800" dirty="0"/>
              <a:t> %22 </a:t>
            </a:r>
            <a:r>
              <a:rPr sz="2800" dirty="0" err="1"/>
              <a:t>artmasına</a:t>
            </a:r>
            <a:r>
              <a:rPr sz="2800" dirty="0"/>
              <a:t> </a:t>
            </a:r>
            <a:r>
              <a:rPr sz="2800" dirty="0" err="1"/>
              <a:t>rağmen</a:t>
            </a:r>
            <a:r>
              <a:rPr sz="2800" dirty="0"/>
              <a:t> </a:t>
            </a:r>
            <a:r>
              <a:rPr sz="2800" dirty="0" err="1"/>
              <a:t>verimlilik</a:t>
            </a:r>
            <a:r>
              <a:rPr sz="2800" dirty="0"/>
              <a:t> </a:t>
            </a:r>
            <a:r>
              <a:rPr sz="2800" dirty="0" err="1"/>
              <a:t>arttı</a:t>
            </a:r>
            <a:r>
              <a:rPr sz="2800" dirty="0"/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Sonuç ve Kazanımlar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Enerji tüketiminde düşüş sağlandı.</a:t>
            </a:r>
          </a:p>
          <a:p>
            <a:r>
              <a:t>• Otomasyon sayesinde personel ihtiyacı azaldı.</a:t>
            </a:r>
          </a:p>
          <a:p>
            <a:r>
              <a:t>• Çevreye duyarlı kampüs modeli oluştu.</a:t>
            </a:r>
          </a:p>
          <a:p>
            <a:r>
              <a:t>• Enerji verimliliği artarak maliyetler azaltıldı.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2800" dirty="0"/>
              <a:t>Enerji </a:t>
            </a:r>
            <a:r>
              <a:rPr sz="2800" dirty="0" err="1"/>
              <a:t>Tüketim</a:t>
            </a:r>
            <a:r>
              <a:rPr sz="2800" dirty="0"/>
              <a:t> </a:t>
            </a:r>
            <a:r>
              <a:rPr sz="2800" dirty="0" err="1"/>
              <a:t>Tablosu</a:t>
            </a:r>
            <a:r>
              <a:rPr sz="2800" dirty="0"/>
              <a:t> (2018–2025)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12240" y="2265679"/>
            <a:ext cx="5232400" cy="2062481"/>
          </a:xfrm>
        </p:spPr>
        <p:txBody>
          <a:bodyPr/>
          <a:lstStyle/>
          <a:p>
            <a:pPr marL="0" indent="0">
              <a:buNone/>
            </a:pPr>
            <a:endParaRPr dirty="0"/>
          </a:p>
        </p:txBody>
      </p:sp>
      <p:pic>
        <p:nvPicPr>
          <p:cNvPr id="8" name="Resim 7" descr="metin, ekran görüntüsü, sayı, numara, yazı tipi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36FE9F08-D622-255C-9393-5D2DF2B9F7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8320" y="1540593"/>
            <a:ext cx="8229600" cy="384048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279</Words>
  <Application>Microsoft Office PowerPoint</Application>
  <PresentationFormat>Ekran Gösterisi (4:3)</PresentationFormat>
  <Paragraphs>30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Atılım Üniversitesi M.O.G Kampüsü Enerji Tüketim Analizi (2018–2025)</vt:lpstr>
      <vt:lpstr>Giriş</vt:lpstr>
      <vt:lpstr>Yıllara Göre Enerji Verileri (2018–2025)</vt:lpstr>
      <vt:lpstr>Enerji Tasarrufu Uygulamaları</vt:lpstr>
      <vt:lpstr>Spesifik Enerji Tüketimi Değerlendirmesi • 2025 yılında enerji verimliliği trendi devam ederek spesifik tüketim 84,68 kWh/m² seviyesine gerilemiştir.</vt:lpstr>
      <vt:lpstr>Sonuç ve Kazanımlar</vt:lpstr>
      <vt:lpstr>Enerji Tüketim Tablosu (2018–2025)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Ali MARAŞ</dc:creator>
  <cp:keywords/>
  <dc:description>generated using python-pptx</dc:description>
  <cp:lastModifiedBy>Ali MARAŞ</cp:lastModifiedBy>
  <cp:revision>2</cp:revision>
  <dcterms:created xsi:type="dcterms:W3CDTF">2013-01-27T09:14:16Z</dcterms:created>
  <dcterms:modified xsi:type="dcterms:W3CDTF">2026-03-16T08:57:15Z</dcterms:modified>
  <cp:category/>
</cp:coreProperties>
</file>